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81" r:id="rId2"/>
    <p:sldId id="372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373" r:id="rId14"/>
    <p:sldId id="292" r:id="rId15"/>
    <p:sldId id="374" r:id="rId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1AEAB13E-9267-4963-87E8-B5F1323A17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8D851428-3255-46C4-BD96-77138EE7988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E5E97E98-9F1E-48AB-8A5A-A18508C23CB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F8C397F2-78AB-4C5B-956E-B5A36E6C43E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F7BEAC7-1461-4525-973B-B170FBBEDD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007">
    <iact:property name="dataType"/>
    <iact:actionData xml:id="d0">
      <inkml:trace xmlns:inkml="http://www.w3.org/2003/InkML" xml:id="stk0" contextRef="#ctx0" brushRef="#br0">6101 11857 0,'0'0'8,"0"0"-1,-42 25 3,26-4 0,-1 16-1,5 21 1,12 25-1,8 41 0,4 42 1,1 41 1,-17 41-2,0 25 0,-5 21 0,-11 13 1,20-9-1,0-25 0,8-20 2,13-9-3,-1-25 2,5-12-1,0-16 0,0-21 0,-5-21 0,-3-17 1,0-20-1,-5-17 2,-4-16-4,0-13 3,1-8 0,-1-8-2,0-5 2,1-7-1,-1-5 1,4-8-2,-8-1 2,9-3-1,-1 0 1,5 4-3,3 4 3,5 8 0,4 8-1,4 1 2,-4-1-3,0-7 3,4-1-4,-8-8 3,0-4-1,0-4 0,-4-5 1,-1-3-2,-3-5 1,-1 0 1,1-4-3,4 5 3,7-1-1,18 4 0,20 1 0,21-1 1,8-4-1,-4 1 0,0-1 1,4 4-1,13 1 0,16-1 4,4-4-6,-12-8 3,-12-4 1,-26 4-4,1 0 3,4 4-1,8 1 1,0-5-1,-4-5 0,-5-3 1,-11 0-2,-18-5 2,-7 1-2,-9 0 5,-4-5-7,-4-4 5,-4-3-2,0-5 0,0-5 0,0-11 0,-1-17 0,1-33 1,4-46 1,4-46-3,13-73 2,8-30-3,8-25 3,0-4-1,-9 30 0,5-22 1,-12 25 1,8-20-1,-5-25-4,-3-5 4,-9 9 3,-8 29-8,-4 25 4,-13 24 3,9-7-5,-9 11 5,1-3-5,3-4 1,1 7 0</inkml:trace>
    </iact:actionData>
  </iact:action>
  <iact:action type="add" startTime="149303">
    <iact:property name="dataType"/>
    <iact:actionData xml:id="d1">
      <inkml:trace xmlns:inkml="http://www.w3.org/2003/InkML" xml:id="stk1" contextRef="#ctx0" brushRef="#br0">7263 13008 0,'0'0'7,"0"0"2,0 0 1,-37 96-1,12 7 0,-4 30 0,-8 32 2,0 9-3,-1 8 1,1-16 1,12-46 0,17-41-1,16-17 0,26 0 0,23 4 1,30 0-1,25-16 0,25-17 0,3-12 1,-3-13-2,-17-8 3,-25-4 0,-21-4-4,-7-9 2,-9 1 0,-9-9 1,-3-13-1,-1-32 0</inkml:trace>
    </iact:actionData>
  </iact:action>
  <iact:action type="add" startTime="149701">
    <iact:property name="dataType"/>
    <iact:actionData xml:id="d2">
      <inkml:trace xmlns:inkml="http://www.w3.org/2003/InkML" xml:id="stk2" contextRef="#ctx0" brushRef="#br0">7040 13116 0,'0'0'7,"0"0"2,0 0 1,91-4-1,33-13 1,58-8 2,29-4-5,-17 9 5,-36 3-3,-38 9-1,-42 4 2,-28 4-1,-17 4 2,-12 8 0</inkml:trace>
    </iact:actionData>
  </iact:action>
  <iact:action type="add" startTime="149934">
    <iact:property name="dataType"/>
    <iact:actionData xml:id="d3">
      <inkml:trace xmlns:inkml="http://www.w3.org/2003/InkML" xml:id="stk3" contextRef="#ctx0" brushRef="#br0">7040 13741 0,'0'0'6,"0"0"3,0 0 1,70-4-1,54-13 0,83-11 0,54-14 2,8-3 0,12-9 0,13-8-3</inkml:trace>
    </iact:actionData>
  </iact:action>
  <iact:action type="add" startTime="151108">
    <iact:property name="dataType"/>
    <iact:actionData xml:id="d4">
      <inkml:trace xmlns:inkml="http://www.w3.org/2003/InkML" xml:id="stk4" contextRef="#ctx0" brushRef="#br0">11823 11257 0,'0'0'4,"0"0"7,0 0 0,0 0-5,0 0 4,0 0-1,-42 29 0,34-8 1,0 12-1,-9 25 0,1 37 1,-5 46 0,4 45 2,-12 63-4,17 40 1,8 22 0,0-1 1,12 1-1,-8-17 0,4-25-1,0-16 3,-12-22-2,-4-3 0,-5-13 0,-4-8 1,-4-16-1,1-17 0,3-25 1,13-21-2,8-16 3,4-4-3,0-5 1,-4-12 1,-4-12-1,-4-13-1,-1-4 2,1-4 0,4-4-1,4-4 2,4-1-3,0-3 11,0-9-19,0-4 9,1-4 0,3-8-1,0-4 3,0-1-2,1 1-1,-1-5 3,4 5-3,5-1 2,4 5-1,8 8 13,12 4-22,29 13 6,30 3 3,24 1 0,8-9 1,0-3-1,5-5 1,0-4-2,3-9 2,1-7-1,0-5 0,-1 0 0,1-3 1,4-5-1,-5-5 0,-7 1 1,-1 0-1,1 0 0,-5-4 1,-12-5-1,-21-3 1,-21 3-2,-16 5 2,-12 0-1,-13 4 0,-4-1 0,-9 1 1,-3 0-1,-5 0 1,1 0-2,-5-4 2,0-5-1,5-16 1,3-20-2,5-34 2,4-54 0,-4-49-2,-5-63 2,-16-57-1,0-54 1,-25-75-1,-12-41-1,-4-29 2,3 33 0,1 20-1,12 30 1,5 29 0,16 8-2,24 0 1</inkml:trace>
    </iact:actionData>
  </iact:action>
  <iact:action type="add" startTime="153328">
    <iact:property name="dataType"/>
    <iact:actionData xml:id="d5">
      <inkml:trace xmlns:inkml="http://www.w3.org/2003/InkML" xml:id="stk5" contextRef="#ctx0" brushRef="#br0">12000 12979 0,'0'0'5,"0"0"4,0 0 1,0 0 0,0 0-1,0 0 0,0 0 1,0 0-2,0 0 1,0 0 0,-4 96 0,0 11 1,0 34 0,4 4 2,8-4-5,5-9 5,3-16-5,1-25 3,4-20-2,-5-22 2,5-11-1,4-9 1,12-9-2,12-3 2,22-1-2,12-12 2,16-16-1,4-25 1,-12-38 0,-37-32-1</inkml:trace>
    </iact:actionData>
  </iact:action>
  <iact:action type="add" startTime="153753">
    <iact:property name="dataType"/>
    <iact:actionData xml:id="d6">
      <inkml:trace xmlns:inkml="http://www.w3.org/2003/InkML" xml:id="stk6" contextRef="#ctx0" brushRef="#br0">11909 12698 0,'0'0'6,"0"0"4,0 0-1,50 16 0,16-3 0,46-1 1,12 5 0,-4 4 0,-21-5-2,-32-4 3,-30-7-3,-16-10 1</inkml:trace>
    </iact:actionData>
  </iact:action>
  <iact:action type="add" startTime="153976">
    <iact:property name="dataType"/>
    <iact:actionData xml:id="d7">
      <inkml:trace xmlns:inkml="http://www.w3.org/2003/InkML" xml:id="stk7" contextRef="#ctx0" brushRef="#br0">11752 13538 0,'0'0'6,"0"0"3,42 4 1,49 1-1,95-14 0,91-28 1,13-13 1,-55 1 0,-57 7-4</inkml:trace>
    </iact:actionData>
  </iact:action>
  <iact:action type="add" startTime="154225">
    <iact:property name="dataType"/>
    <iact:actionData xml:id="d8">
      <inkml:trace xmlns:inkml="http://www.w3.org/2003/InkML" xml:id="stk8" contextRef="#ctx0" brushRef="#br0">12873 13845 0,'0'0'6,"0"0"4,38 41-1,15-8 0,26-4 0</inkml:trace>
    </iact:actionData>
  </iact:action>
  <iact:action type="add" startTime="154697">
    <iact:property name="dataType"/>
    <iact:actionData xml:id="d9">
      <inkml:trace xmlns:inkml="http://www.w3.org/2003/InkML" xml:id="stk9" contextRef="#ctx0" brushRef="#br0">13804 13704 0,'0'0'5,"0"0"4,0 0 3,-12-50-4,4 13 1,-5-9 0,-7 1 0,-5-5 0,-8 1 0,-9 3 1,-3 17-1,-1 21 1,-8 24 0,-8 34 3,-8 37-4,4 21 0,29-13 0,20-25 1,13-28-2,12-18 1,5-15 2,-13-9-4,66-42 1,8-28 1,17-29 1,-4-1-2,-16 22 1,-30 28 1,-20 21-1,-9 12 0</inkml:trace>
    </iact:actionData>
  </iact:action>
  <iact:action type="add" startTime="155251">
    <iact:property name="dataType"/>
    <iact:actionData xml:id="d10">
      <inkml:trace xmlns:inkml="http://www.w3.org/2003/InkML" xml:id="stk10" contextRef="#ctx0" brushRef="#br0">12762 13037 0,'0'0'6,"0"0"3,0 0 2,0 0-3,0 0 2,66 71-1,-16 7 1,3 22-1,-3-1 0,-4-8 1,-9-16 2,-4-21-3,-4-17 2,-4-12-4,-1-13 3,1-8-2,0-8 2,8-4-1,13-9 0,16-16 2,8-29-2,-4-25 1,-16-12-2,-29 3 2,-21 5-2,-13-4 1</inkml:trace>
    </iact:actionData>
  </iact:action>
  <iact:action type="add" startTime="155641">
    <iact:property name="dataType"/>
    <iact:actionData xml:id="d11">
      <inkml:trace xmlns:inkml="http://www.w3.org/2003/InkML" xml:id="stk11" contextRef="#ctx0" brushRef="#br0">14061 13331 0,'0'0'5,"0"0"14,0 0-18,0 0 7,-37-62 2,16 17-1,-8-5 1,-12 4-1,-5 26 1,-4 24 0,-16 41-2,-16 59 1,7 45 4,25 0-4,26-25 1,24-33-1,20-20-1,22-26 1,16-32-1,20-38 2,17-46-1,13-61 0,-17-21 0,-29 12 1,-25 33-1,-16 42 0,-9 29 1,-3 24-1,-5 18 0,-4 24 0,4 49 1,0 55-1,8 20 0,9-21 1,12-32 0</inkml:trace>
    </iact:actionData>
  </iact:action>
  <iact:action type="add" startTime="156058">
    <iact:property name="dataType"/>
    <iact:actionData xml:id="d12">
      <inkml:trace xmlns:inkml="http://www.w3.org/2003/InkML" xml:id="stk12" contextRef="#ctx0" brushRef="#br0">14748 12917 0,'0'0'5,"0"0"12,0 0-15,41-58 7,-12-16 1,0-26-1,-8 1 0,-17 25 1,-12 24 0,-9 21 1,-4 21-3,21 8 0,-128 87 1,0 86 2,0 68-1,53-14-2,50-40 2,38-38 1,40-4-4,67-13 3,54-37-1,21-70 1,32-87-2,1-108 2</inkml:trace>
    </iact:actionData>
  </iact:action>
  <iact:action type="add" startTime="218470">
    <iact:property name="dataType"/>
    <iact:actionData xml:id="d13">
      <inkml:trace xmlns:inkml="http://www.w3.org/2003/InkML" xml:id="stk13" contextRef="#ctx0" brushRef="#br0">5761 11319 0,'0'0'2,"0"0"0,0 0 7,0 0 0,0 0 1,0 0-1,0 0 0,0 0 0,0 0 0,0 0 1,0 0-2,0 0 3,0 0-1,0 0-2,0 0 1,0 0 1,0 0-2,0 0 2,0 0 0,0 0-1,42 13 0,-38-18 0,4 1 0,0 0 1,1 0-1,-1 0 1,-4 0-2,0 4 3,0 0-3,1 0 2,-1 0-1,0 0 1,0 0-2,0 4 3,0 0-3,4 8 2,5 17-1,8 29 0,3 33 0,5 25 1,0 21 1,-4 4-3,0 0 2,0-5-2,0-12 1,-5-24 1,1-22 0</inkml:trace>
    </iact:actionData>
  </iact:action>
  <iact:action type="add" startTime="226100">
    <iact:property name="dataType"/>
    <iact:actionData xml:id="d14">
      <inkml:trace xmlns:inkml="http://www.w3.org/2003/InkML" xml:id="stk14" contextRef="#ctx0" brushRef="#br0">6200 10437 0,'0'0'2,"0"0"1,0 0 5,0 0 4,0 0-5,0 0 2,0 0 0,0 0 0,0 0 0,-50 25 1,42-21-1,4 0 1,-4 5 0,-1-1-1,1 8 0,0 13 1,-1 17-2,-3 16 3,4 17-3,0 16 1,-1 13 2,1 8 2,-4 0 6,3-5-18,1-11 4,8-5 2,0-8 3,4-4 0,0-5-2,0-3 2,1-1-1,-5-3 0,0-5 1,0 0-1,0 0 0,4 1 0,0-5 1,0-4 0,4-13-1,5-12-2</inkml:trace>
    </iact:actionData>
  </iact:action>
  <iact:action type="add" startTime="227216">
    <iact:property name="dataType"/>
    <iact:actionData xml:id="d15">
      <inkml:trace xmlns:inkml="http://www.w3.org/2003/InkML" xml:id="stk15" contextRef="#ctx0" brushRef="#br0">9688 10561 0,'0'0'6,"0"0"4,0 0-1,0 0 1,-42 17-2,38-17 2,0 4-1,0-4 1,0 0-1,4 4 0,-8 0 1,3 1 0,1-1-2,0 0 2,0 4-1,0 5 0,0 7 0,-5 13 1,1 13-2,0 4 2,0 8-1,3 0 1,-3 8-1,-4 4 1,-5 5 2,-3-1-3,-1 1 1,4-5-1,5-4 1,8-8-3,4-8 2,4-4 1,0-5 0,0 0 0,0-8-3,-4-4 3,0-4-1,-4-8 1</inkml:trace>
    </iact:actionData>
  </iact:action>
  <iact:action type="add" startTime="229028">
    <iact:property name="dataType"/>
    <iact:actionData xml:id="d16">
      <inkml:trace xmlns:inkml="http://www.w3.org/2003/InkML" xml:id="stk16" contextRef="#ctx0" brushRef="#br0">6990 11746 0,'0'0'7,"0"0"7,0 0-10,0 0 6,0 0-1,0 0 0,13-46 0,-1 34 2,0-1-3,1 5 2,-1 0-1,5 3 0,-1 1 1,9 4 0,-4 0-1,8 0 0,12 4 1,9-4-1,8 0-1,12-4 2,13 0 1,4 4-2,0 0-1,-9 8 3,-7 1 7,-9-1-16,-9 0 5,-11-4 2,-9 1 1,-8-5-1,-5 0 0,1 0 1,-4 0-2,3 4 4,1 0-5,4 0 3,0 0-1,-1-8 1</inkml:trace>
    </iact:actionData>
  </iact:action>
  <iact:action type="add" startTime="229521">
    <iact:property name="dataType"/>
    <iact:actionData xml:id="d17">
      <inkml:trace xmlns:inkml="http://www.w3.org/2003/InkML" xml:id="stk17" contextRef="#ctx0" brushRef="#br0">7731 11071 0,'0'0'6,"0"0"2,0 0 2,0 0-1,0 0 2,0 0-3,-37 49 1,32-20 1,5 9-1,0 11 0,-4 22 1,4 32-2,0 26 4,4 15 0,1-15-4,-1-34 0,0-20 2,0-13 0,0-17-2,0-20 2,-4-25-2</inkml:trace>
    </iact:actionData>
  </iact:action>
  <iact:action type="add" startTime="230001">
    <iact:property name="dataType"/>
    <iact:actionData xml:id="d18">
      <inkml:trace xmlns:inkml="http://www.w3.org/2003/InkML" xml:id="stk18" contextRef="#ctx0" brushRef="#br0">7085 9990 0,'0'0'7,"0"0"2,0 0 0,0 0 0,0 0 1,0 0 0,0 0-1,0 0 0,0 0 1,0 0-2,0 0 1,0 0 1,0 0 0,0 0-1,54-8 0,-4 0 1,8-1-1,12 5 0,0 4 0,9 4 0,4 0 2,4 1-2,4-1 0,0-4 0,-4 4 1,-1 0-2,-7 0 1,-5 0 1,-7 0-1,-14 1 0,-11-1 2,-13-4-2,-4 0-1,-9 0 2,-8 0-1,-3-4 0,-1-13 0</inkml:trace>
    </iact:actionData>
  </iact:action>
  <iact:action type="add" startTime="230456">
    <iact:property name="dataType"/>
    <iact:actionData xml:id="d19">
      <inkml:trace xmlns:inkml="http://www.w3.org/2003/InkML" xml:id="stk19" contextRef="#ctx0" brushRef="#br0">7859 10060 0,'0'0'6,"0"0"3,0 0 0,0 0 1,0 0-1,0 0 0,0 0 1,0 0-1,21 54 1,-13-8-1,9 20 0,-1 9 1,1-1-1,-1-12 0</inkml:trace>
    </iact:actionData>
  </iact:action>
  <iact:action type="add" startTime="234673">
    <iact:property name="dataType"/>
    <iact:actionData xml:id="d20">
      <inkml:trace xmlns:inkml="http://www.w3.org/2003/InkML" xml:id="stk20" contextRef="#ctx0" brushRef="#br0">11972 11895 0,'0'0'2,"0"0"-2,0 0 9,0 0 0,0 0 2,0 0-3,0 0 2,41 45-1,-20-37 1,-1 1-2,-3-1 2,-1 0 2,-3-4-6,-1 1 4,-4-1-2,1 0 2,-1 0 0,-4 0 1,4 0-4,-8 0 3,5 1-1,-1-5 1,0 0-2,0 0 2,0 0-1,0 0 0,0 0 1,1 0-2,-1 0 3,0 0-3,0 0 2,0 0-1,0 0 0,0 0 1,9 0-1,-5 4 0,4 0 0,5 0 0,4 0 0,-1 0 1,1 0-1,-4 1 0,-1-1 1,1 0 0,-1 0-2,1 0 5,-1 0-7,1 0 4,-1 1 0,1-1-1,0 0 0,-5-4 1,5-13-1</inkml:trace>
    </iact:actionData>
  </iact:action>
  <iact:action type="add" startTime="235466">
    <iact:property name="dataType"/>
    <iact:actionData xml:id="d21">
      <inkml:trace xmlns:inkml="http://www.w3.org/2003/InkML" xml:id="stk21" contextRef="#ctx0" brushRef="#br0">12038 10541 0,'0'0'6,"0"0"2,0 0 2,0 0 0,0 0-2,0 0 3,0 0-2,0 0 0,0 0-1,0 0 2,0 0 0,0 0-1,0 0 1,0 0-2,0 0 2,0 0-1,-9 41-1,5-37 3,0 0-2,0 1 0,0-1 0,0 4 1,4 0-1,-9 5 1,1 3-1,-4 9 0,-9 21 0,-4 28 0,-4 21 1,-4 17 0,4 0-2,4-4 3,9-1-3,3 5 2,9 4 2,8-8-6,9-13 3,8-33 1,3-41-2</inkml:trace>
    </iact:actionData>
  </iact:action>
  <iact:action type="add" startTime="236169">
    <iact:property name="dataType"/>
    <iact:actionData xml:id="d22">
      <inkml:trace xmlns:inkml="http://www.w3.org/2003/InkML" xml:id="stk22" contextRef="#ctx0" brushRef="#br0">14288 10222 0,'0'0'5,"0"0"5,0 0 0,0 0-1,0 0 1,0 0-2,0 0 2,42 8-2,-34 1 2,0-1-1,5 4 2,-5 9-1,0 8-3,-4 12 3,-4 17-1,0 21 0,9 37 1,3 29 0,1 16 2,-1 13-3,-4-12-1,1-5 2,-14-12-1,-11-9 0,-13-11 1,-4-26-1,8-20 1,8-13-2</inkml:trace>
    </iact:actionData>
  </iact:action>
  <iact:action type="add" startTime="237546">
    <iact:property name="dataType"/>
    <iact:actionData xml:id="d23">
      <inkml:trace xmlns:inkml="http://www.w3.org/2003/InkML" xml:id="stk23" contextRef="#ctx0" brushRef="#br0">12298 11717 0,'0'0'6,"0"0"3,0 0 1,0 0-1,29 58 0,-12-21 1,-5 4-1,-3 5 0,-5 3 1,-4 1-1,4 4 1,0 4-1,0-4 2</inkml:trace>
    </iact:actionData>
  </iact:action>
  <iact:action type="add" startTime="239247">
    <iact:property name="dataType"/>
    <iact:actionData xml:id="d24">
      <inkml:trace xmlns:inkml="http://www.w3.org/2003/InkML" xml:id="stk24" contextRef="#ctx0" brushRef="#br0">12000 9965 0,'0'0'7,"0"0"1,-45 21 1,33-17 1,7 0-1,5 0 0,0-4 0,0 0 1,0 0-1,0 0 0,141-24 1,-54 3-1,12 4 0,5 9 1,-5 4 0,4 4-1,1-4 0,-1 0 2,-3 4-2,-9 0-1,-13 0 2,-16-5-1,-8-3 1,-13-8-2,-12-5 2,-8-4-1</inkml:trace>
    </iact:actionData>
  </iact:action>
  <iact:action type="add" startTime="239561">
    <iact:property name="dataType"/>
    <iact:actionData xml:id="d25">
      <inkml:trace xmlns:inkml="http://www.w3.org/2003/InkML" xml:id="stk25" contextRef="#ctx0" brushRef="#br0">12716 9816 0,'0'0'7,"0"0"2,-29 54 3,17-25-4,-5 4 1,5 9 0,4 16 0,3 20 1,5 26-1,0 16 1,-4 8 0,0 9-2,-4-5 1,0-16 0,4-21 0,4-24 1,0-26-1,0-12 1,4-16-1,0-13 0,-4-4 0</inkml:trace>
    </iact:actionData>
  </iact:action>
  <iact:action type="add" startTime="239868">
    <iact:property name="dataType"/>
    <iact:actionData xml:id="d26">
      <inkml:trace xmlns:inkml="http://www.w3.org/2003/InkML" xml:id="stk26" contextRef="#ctx0" brushRef="#br0">12840 10831 0,'0'0'5,"0"0"5,0 0 0,0 0-2</inkml:trace>
    </iact:actionData>
  </iact:action>
  <iact:action type="add" startTime="240137">
    <iact:property name="dataType"/>
    <iact:actionData xml:id="d27">
      <inkml:trace xmlns:inkml="http://www.w3.org/2003/InkML" xml:id="stk27" contextRef="#ctx0" brushRef="#br0">13411 10081 0,'0'0'5,"0"0"4,0 46 0,0 12 1,4 37 0,5 25-2,-1 4 2,4-16 0,-7-29-2,3-26 2,4-15-1,1-14 1,3-7-1,5-5 0,8-12 0,21-16 1,41-42-2,37-62 2,4-50-1,-20-20 1,-38 16-1,-36 41 0</inkml:trace>
    </iact:actionData>
  </iact:action>
  <iact:action type="add" startTime="240534">
    <iact:property name="dataType"/>
    <iact:actionData xml:id="d28">
      <inkml:trace xmlns:inkml="http://www.w3.org/2003/InkML" xml:id="stk28" contextRef="#ctx0" brushRef="#br0">14454 10230 0,'0'0'6,"0"0"10,0 0-14,0 0 7,-50-12 1,30 4-1,-5-5 0,-4-3 0,-4 3 1,0 9-1,-5 16 1,-11 22-1,3 23 0,9 22-1,16-4 3,21-13 1,0-13-4,13-11 0,7-9 2,5-13-1,4-12 1,4-8 1,0-12-4,0-9 3,-8-4-1,-8 0 1,-9 4-3,-4 13 3,-4 8-1,0 8 1,4 4-2,17 13 11,20 12-17,26 0 6,20-8 1,8-21 0,16-25 1,9-33-1,-8-28 1,-21-22-1,-25-4 0,-12-16 2,-13 4 0,-12 8-1,-12 21-5,-13 25 4,-8 16 0,-13 13 0,-7 12 1,-9 25-1,-34 42 1,-40 78-2,-30 74 2,34-3-2,41-26 2,37-40 0,33-34-2,34-13 1,44-20 1,47-41 1,74-46-4</inkml:trace>
    </iact:actionData>
  </iact:action>
  <iact:action type="add" startTime="244381">
    <iact:property name="dataType"/>
    <iact:actionData xml:id="d29">
      <inkml:trace xmlns:inkml="http://www.w3.org/2003/InkML" xml:id="stk29" contextRef="#ctx0" brushRef="#br0">7859 9783 0,'0'0'2,"0"0"-2,0 0 17,0 0-14,0 0 5,0 0 2,0 0-1,0 0 1,0 0-2,0 0 3,-29 41-3,21-36 2,-5-1-1,1 0 0,0 0 0,-1 0 1,1 0-1,-5 5 1,-4 3-1,-3 5 0,-14 7 0,-7 14 1,-13 7-2,0 9 3,4 0 4,9 4-10,3 4 7,-3 12-5,-5 9 3,1 4-1,3-8 0,9-5 2,4-3-4,0 7 4,8 9-3,-4 9 2,4-1-1,8-8 0,1-4 0,4-9 0,-1 5 1,1 4-1,3 8 0,1 4 1,0 4 0,4-8-2,0-4 1,-1-4-1,1 0 2,4 8 0,0 0-2,0 0 2,0 0-1,0-8 2,0-4-3,0-1 2,4-3-2,1 4 2,-1 3-1,8 5 1,-8 0-1,5-4 1,-1-4-1,0-9 1,0-8-1,5-4 0,7-4-1,-3 4 3,8 12-2,4 5 2,4 8-4,4-5 4,-8-11-3,0-14 1,-4-11 1,-4-9-2,3-8 2,1 0-1,0-5 2,4 1-1,8-4 1,-8-1-8,4 1 6,0-5 1,0 1-1,-4-1 1,0-4 0,0 1-2,0-1 2,-4-4-1,0 0 0,0 0 1,0-4-1,-1-4 1,5 0-1,0-4 0,4-5 0,5-3 0,-5-5 1,0-4-1,0-8 0,-4-4 2,-8-5 0,-1-3 4,-16 3-13,1 5 6,-5-4 1,0-1 1,4-3-3,0-5 4,4 0-3,5 1 2,3-1-1,1-4 2,-1-4-1,-3-4 0,-1 0-3,-8 0 3,0-4 0,0 0 0,-4-5-1,5 5-2,3-9 2,0 1 1,0-5-2,1-8 2,-5-8-1,4 0 0,-8-5 0,4-7 1,5-13-1,-1-4 0,-4-1 0,-4 14 1,0 3-1,0-4 0,0 0 2,-4-4-3,0 0 1,-5 1 3,1 3-5,-8 4 2,7 5 1,1-5-1,0 4 0,-9 5 2,-8 4-4,-4 16 4,-8 13 6,4 12-16,0 13 7,4 8 2,-8 4-1,4 4 0,0 0 2,-5 0-3,1 0 3,-4 0-3,4 1 3,-1 3 0,1 4-1,4 1-6,0-5 5</inkml:trace>
    </iact:actionData>
  </iact:action>
  <iact:action type="add" startTime="252735">
    <iact:property name="dataType"/>
    <iact:actionData xml:id="d30">
      <inkml:trace xmlns:inkml="http://www.w3.org/2003/InkML" xml:id="stk30" contextRef="#ctx0" brushRef="#br0">9017 12280 0,'0'0'1,"0"0"3,0 0 4,0 0 2,0 0-1,0 0 1,0 0-1,-8 82 0,-8 10 1,-9 52-1,-21 51 2,-24 33 1,0-17-2,8-12 1,8-17-8,21-29 8,8-20-3,4-30 1,13-24 0,0-21 1,16-13 0,-4-8-1,8 1 0,9-5 0,12 0 0,0-8 0,17-9 0,12-7 1,17-5 0,12-4-1,4-4 0,4-5 3,-4-3-6,-4-9 4,-4-8-1,0-20 0,-4-26 1,-13-24-1</inkml:trace>
    </iact:actionData>
  </iact:action>
  <iact:action type="add" startTime="253242">
    <iact:property name="dataType"/>
    <iact:actionData xml:id="d31">
      <inkml:trace xmlns:inkml="http://www.w3.org/2003/InkML" xml:id="stk31" contextRef="#ctx0" brushRef="#br0">8897 12557 0,'0'0'7,"0"0"2,0 0 2,58-4-2,29 0 0,33 0 1,-8 4-2,-21 0 3,-21 4-1,-12 0 0,8 0-2,-8 4 2,0-3-1,-12-1 0,-17-4 0</inkml:trace>
    </iact:actionData>
  </iact:action>
  <iact:action type="add" startTime="253525">
    <iact:property name="dataType"/>
    <iact:actionData xml:id="d32">
      <inkml:trace xmlns:inkml="http://www.w3.org/2003/InkML" xml:id="stk32" contextRef="#ctx0" brushRef="#br0">8848 13542 0,'0'0'2,"0"0"8,0 0-2,99-4 3,25-8-2,29-5 0,5 5 2,-18 0-3,-20-9 2,-16-16-2</inkml:trace>
    </iact:actionData>
  </iact:action>
  <iact:action type="add" startTime="261494">
    <iact:property name="dataType"/>
    <iact:actionData xml:id="d33">
      <inkml:trace xmlns:inkml="http://www.w3.org/2003/InkML" xml:id="stk33" contextRef="#ctx0" brushRef="#br0">15794 9671 0,'0'0'2,"0"0"1,0 0 5,0 0 5,0 0-6,0 0 2,62-29 0,-16 0 1,24-12-1,21-5 1,13 1-1,16 3 1,4 9-2,8 8 1,5 13 1,-9 8-1,0 12 0,-12 13 1,-21 4 0,-24 0 3,-26-1-9,-20-3 6,-21-4-1,-4-17 0,-58 54 2,-12-17-3,-13-4 1,17-12 1,16-13-1,21-8 0,17-8 0,8-5 0,4 13 1,49-70 0,34-1-1,33-3 1,37 3-1,13 18 0,-9 20 0,-8 20 0,-21 17 1,0 13-1,1 12-1,-22 0 3,-20 0-3,-21-9 2,-20-3-1,-13-5 1,-13-3-2,-3-5 2,4-8 0,12-17-1,50-41 0,78-58 0,75-37 0,53-5 1,-20 46-2,-8 37 2,-13 38-2,-20 29 2,-5 24 0,-8 21-1,-16 25 1,-42 13-2,-49-1 2</inkml:trace>
    </iact:actionData>
  </iact:action>
  <iact:action type="add" startTime="263149">
    <iact:property name="dataType"/>
    <iact:actionData xml:id="d34">
      <inkml:trace xmlns:inkml="http://www.w3.org/2003/InkML" xml:id="stk34" contextRef="#ctx0" brushRef="#br0">12000 11977 0,'0'0'5,"0"0"5,0 0-1,0 0 1,100 5 0,181-121-2,302-178 2,150-91-1,7-17 0,-20-16 1</inkml:trace>
    </iact:actionData>
  </iact:action>
  <iact:action type="add" startTime="263989">
    <iact:property name="dataType"/>
    <iact:actionData xml:id="d35">
      <inkml:trace xmlns:inkml="http://www.w3.org/2003/InkML" xml:id="stk35" contextRef="#ctx0" brushRef="#br0">15294 12843 0,'0'0'7,"0"0"1,0 0 3,120-83-1,49-41-3,71-50 5,4 4-1,-32 29-2,-39 25 3,1 21-2,-17 29-2,-8 25 6,-21 28-13,-24 21 7,-9 21 2,-8 9-1,-17 3 1,-16-4-1,-21-8 1,-16-4-2,-9-4 2,-8-9-2,-4 1 2,-4-5-1,-1-4 1,5 0 4,-4-4-9,8 0 3,0 0 2,0 0 0,78-186-1,38 33 0,54-5 0,37 9 0,8 21 1,4 20-1,17 26 0,-33 32 0,-25 25 0,-29 25 1,-33 12-1,-17 5 0,-16 8 1,-9 4 0,-33-4-2,-12 0 1,-16-5 1,-9-3-1,-4-5-1,-4 1 2,4-5-1,0-4 0,4-4 1,-4 0 0,124-79-1,75-45 1,57-25-1,17 0 0,29 8 0,-45 34 1,-26 24-2,-36 21 2,-46 16-1</inkml:trace>
    </iact:actionData>
  </iact:action>
  <iact:action type="add" startTime="266772">
    <iact:property name="dataType"/>
    <iact:actionData xml:id="d36">
      <inkml:trace xmlns:inkml="http://www.w3.org/2003/InkML" xml:id="stk36" contextRef="#ctx0" brushRef="#br0">20561 9671 0,'0'0'7,"0"0"2,0 0 0,0 0 1,0 0-1,0 0 1,0 0-1,0 0 0,41 33 1,-24-28-1,-9-1 1,8 0-1,9 0 0,4 0 0,8 0 1,5 0-1,7 5 1,22-1-2,36 4 3,22 1-2,3-1 0,-20-3 0,-21-1 0,-17 0 1,1 4-1,3 5 2,1 0-1,-17-5-3,-8-4 2,-9 1 3,-8-1-6,-8-4 4,-8 0-2,-8-4 2,-5-4-1,-4-8 0,0-17 1</inkml:trace>
    </iact:actionData>
  </iact:action>
  <iact:action type="add" startTime="267236">
    <iact:property name="dataType"/>
    <iact:actionData xml:id="d37">
      <inkml:trace xmlns:inkml="http://www.w3.org/2003/InkML" xml:id="stk37" contextRef="#ctx0" brushRef="#br0">21463 9228 0,'0'0'6,"0"0"4,0 0 0,0 0 0,0 0-2,0 0 2,0 0-2,0 0 3,0 0-3,0 0 1,20 46 1,-7-13 0,7 25 0,1 29-2,0 16 1,-9 9 3,-4-8-5,1-9 4,3-4-2,-8-12 0,5-5 0,-5-12 0,0-12 7,0-9-12,-4-12 4,-4-12 1,-4-9 0</inkml:trace>
    </iact:actionData>
  </iact:action>
  <iact:action type="add" startTime="272090">
    <iact:property name="dataType"/>
    <iact:actionData xml:id="d38">
      <inkml:trace xmlns:inkml="http://www.w3.org/2003/InkML" xml:id="stk38" contextRef="#ctx0" brushRef="#br0">12811 9539 0,'0'0'2,"0"0"-2,0 0 10,0 45-1,5 9 1,-1 25-1,8 33 0,5 28 2,-5 26-2,0 33-1,-12 28 2,-8 9-1,8 38 0,-12 16 1,8-30-2,4 14 3,-13-22-2,13-32 0,0-34 0,0-41 1,4-25-2,5-8 2,-5-17-1,-4-12 1,0-17-1,-4-16 0,4-13 1,-9-12-1,9-13 0,9-12 0,-9 0 1,0 0-1</inkml:trace>
    </iact:actionData>
  </iact:action>
  <iact:action type="add" startTime="272465">
    <iact:property name="dataType"/>
    <iact:actionData xml:id="d39">
      <inkml:trace xmlns:inkml="http://www.w3.org/2003/InkML" xml:id="stk39" contextRef="#ctx0" brushRef="#br0">14115 9833 0,'0'0'7,"0"0"3,0 0 0,0 0-1,0 0-1,-29 41 3,25-16-2,-5 33 0,-11 58 0,-13 99 2,-17 87 1,-4 50-2,-4 29-3,17-37 4,16-17-2,8-37 0,13-29 0,4-29-1,0-34 3,-4-40-2,-4-42 1,-5-38-1,5-32 2,8-30-3,8-16 1</inkml:trace>
    </iact:actionData>
  </iact:action>
  <iact:action type="add" startTime="273622">
    <iact:property name="dataType"/>
    <iact:actionData xml:id="d40">
      <inkml:trace xmlns:inkml="http://www.w3.org/2003/InkML" xml:id="stk40" contextRef="#ctx0" brushRef="#br0">14061 13799 0,'0'0'7,"0"0"1,0 0 3,0 0-2,0 0 0,-41 29 1,24 25-1,-4 49 0,-8 55 0,-8 32 1,-8 1-1,7-42 1,14-29-2,15-29 2,18-21-1,15-12 0,18-8 0,24-5 1,33-3-2,34-17 2,20-17 2,16-29-4,26-41 1,-1-25 0,-20-12 0</inkml:trace>
    </iact:actionData>
  </iact:action>
  <iact:action type="add" startTime="273982">
    <iact:property name="dataType"/>
    <iact:actionData xml:id="d41">
      <inkml:trace xmlns:inkml="http://www.w3.org/2003/InkML" xml:id="stk41" contextRef="#ctx0" brushRef="#br0">13709 14143 0,'0'0'7,"0"0"3,0 0-1,71 0 1,40-4 0,71 4-1,38 0 1,-26 4-1,-37-4 0,-37-4 0,-49 0 0,-38-1 1,-25-3-1</inkml:trace>
    </iact:actionData>
  </iact:action>
  <iact:action type="add" startTime="274196">
    <iact:property name="dataType"/>
    <iact:actionData xml:id="d42">
      <inkml:trace xmlns:inkml="http://www.w3.org/2003/InkML" xml:id="stk42" contextRef="#ctx0" brushRef="#br0">13937 14648 0,'0'0'7,"0"0"13,0 0-18,78-4 3,51-4 6,61-5-3,33-3 3,21-5-1</inkml:trace>
    </iact:actionData>
  </iact:action>
  <iact:action type="add" startTime="274409">
    <iact:property name="dataType"/>
    <iact:actionData xml:id="d43">
      <inkml:trace xmlns:inkml="http://www.w3.org/2003/InkML" xml:id="stk43" contextRef="#ctx0" brushRef="#br0">15273 15037 0,'0'0'6,"0"0"3,0 46 1,33-34 0</inkml:trace>
    </iact:actionData>
  </iact:action>
  <iact:action type="add" startTime="275167">
    <iact:property name="dataType"/>
    <iact:actionData xml:id="d44">
      <inkml:trace xmlns:inkml="http://www.w3.org/2003/InkML" xml:id="stk44" contextRef="#ctx0" brushRef="#br0">15554 14275 0,'0'0'7,"0"0"2,0 0-1,0 0 2,0 0-1,0 0 0,0 0 1,38 71-1,-18-30 1,1 5-1,-4-1 0,-1 1 0,-3-5 1,-1-8-2,0 0 3,1-4-1,-1-4-2,5-4 4,-1-9-6,1-3 5,-1-9-2,13-13 0,0-16 0,13-25 1,3-20 0,-3-17-1,-9-4 0,0-9 0,4-12 0,13-4 1,8 0-2,8 0 2,4 8-1,-4 4 0</inkml:trace>
    </iact:actionData>
  </iact:action>
  <iact:action type="add" startTime="275649">
    <iact:property name="dataType"/>
    <iact:actionData xml:id="d45">
      <inkml:trace xmlns:inkml="http://www.w3.org/2003/InkML" xml:id="stk45" contextRef="#ctx0" brushRef="#br0">16841 14267 0,'0'0'6,"0"0"3,0 0 2,0 0-3,0 0 2,-25-54-1,5 21-1,-9-4 3,-4 0-3,-21-1 2,-4 18-2,8 15 3,-4 18-2,5 20 0,12 4 1,16 1-2,13-5 2,12-4 0,8 0 0,13 0-2,8-5 2,0-3 1,0-13-3,-8-8 0,-4-4 4,-1-4-4,-3-4 0,0-5 2,-5 0-1,-4 5 1,1 0 1,-5 3-3,0 5 0,0 0 2,0 4 0,4 0-1,5 4 0,12 4 0,-1 1 10,22-1-17,-1 0 5,9-4 1,4-8 2,13-8-1,3-13 0,-4-16 1,-8-13-1,-4-12 3,-12-5-2,-5 1 2,-12-1-8,-12 5 18,-17 8-22,-9 0 8,-7 4 1,-9 5 0,-8 7 1,-8 17 3,-5 17-10,-4 21 8,-16 40-2,8 47-1,21 36 3,29 9 4,33 0-13,28-12 7,22-26 0,37-36 3,28-59-1,92-103-6,136-199 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89">
    <iact:property name="dataType"/>
    <iact:actionData xml:id="d0">
      <inkml:trace xmlns:inkml="http://www.w3.org/2003/InkML" xml:id="stk0" contextRef="#ctx0" brushRef="#br0">7052 6152 0,'0'0'3,"0"0"-3,0 0 10,0 0-1,0 0-1,0 0 2,0 0 0,0 0-1,0 0 0,0 0 0,0 0 0,0 0 0,0 0 1,42 41-1,-18-32 1,10-5-1,7 0 1,4-4-1,9-4 0,0 0 0,-4 0 1,-9-1-1,-4 5 0,0 0 2,1 0 1,3 0-4,5 0 3,-1 0-2,13 0 0,-4 0 0,8-4 1,0 0-1,-4 0-1,-9 0 2,-3 0 0,-9 0 0,-8-1-3,-4 1 3,0 0-1,-4 0 1,-1 0 5,1 0-14,0 4 8,3-4-1,5-1 3,4 1-3,9 0 3,3 0-3,9 0 1,8 0 1,4 0-1,-4-5 1,1 1-2,-10 0 1,5 0 6,-8-1-11,4 1 5,-5 4 0,1 0 2,0 4-3,-1 0 1,5 4 1,4 0-1,0 0 0,-4-4 2,-1 0-4,-3-4 3,-4 0 0,-5 0-1,0 0 0,1-1 0,-1 1 0,0 0 1,1 0-1,-1 4 1,9 0-1,-5 0 0,13 0 0,4 0 0,9-4 0,3-4 1,1-1 0,-13 1 0,0 4-2,-4 0 2,4 4-2,16 0 1,18 0 2,11-4-3,9-5 1</inkml:trace>
    </iact:actionData>
  </iact:action>
  <iact:action type="add" startTime="25711">
    <iact:property name="dataType"/>
    <iact:actionData xml:id="d1">
      <inkml:trace xmlns:inkml="http://www.w3.org/2003/InkML" xml:id="stk1" contextRef="#ctx0" brushRef="#br0">16754 7241 0,'0'0'2,"0"0"1,0 0 4,0 0 3,0 0-1,0 0 0,0 0 1,0 0-1,-41-4 0,16 4 1,-8 0-2,-8 0 2,-5 4-1,-4 0 0,-3 9 1,7 3-1,-8 5 1,9 4-1,8-1 2,4 1-1,8-4-2,8 0 1,1-5 1,7 1-1,5-1 0,4 1 0,4 4 0,5 8 2,7 12-3,9 5 1,8 7 0,8 1 1,1-4 0,3-5-2,1 1 2,4-9 0,-17-4-2,0-4 2,-8-4-2,-5-4 3,-3-5-3,-1 1 2,-3 0-1,-5-1 0,0-3 5,-4-1-9,-4 0 4,-12 5 2,-17 4-3,-25 8 1,-20 0 1,-13-5-2,8-7 2,5-5-1,8-3 0,4-9 1,-1 0-2</inkml:trace>
    </iact:actionData>
  </iact:action>
  <iact:action type="add" startTime="26514">
    <iact:property name="dataType"/>
    <iact:actionData xml:id="d2">
      <inkml:trace xmlns:inkml="http://www.w3.org/2003/InkML" xml:id="stk2" contextRef="#ctx0" brushRef="#br0">17003 7742 0,'0'0'7,"0"0"2,0 0 1,0 0 0,0 0-2,0 0 1,0 0 1,45 33-1,-33-25 1,5 1-2,-5-1 2,1 0 0,3-4-1,1 0 1,-1-4-2,5 0 2,8 0-2,0-4 2,8 0-1,1 0 0,-1 0 1,0 0-1,0 4 0,5 0 2,3 4-2,9 0 1,4 0-1,0 0 1,-9-4 0,1-4-1,-9 0-1,-3 0 2,-9 0 0,-5 0-2,-7-1 3,-5 1-4,-3 0 4,-9 0-4</inkml:trace>
    </iact:actionData>
  </iact:action>
  <iact:action type="add" startTime="37002">
    <iact:property name="dataType"/>
    <iact:actionData xml:id="d3">
      <inkml:trace xmlns:inkml="http://www.w3.org/2003/InkML" xml:id="stk3" contextRef="#ctx0" brushRef="#br0">12638 9646 0,'0'0'2,"0"0"1,0 0 6,0 0-1,0 0 2,0 0-1,0 0 1,0 0 0,0 0-1,0 0 0,0 0 0,0 0 1,0 0-2,20-45 2,-3 37-1,-1 3 0,1 1 1,0 0 0,-1 0-2,-4 0 1,1 4 1,-5 0 0,0 0-2,1 0 2,-1 0 0,-4 0-1,0 0 0,0 0 0,1 0 0,-1 0 1,0 0-1,0 0 0,0 0 1,0 0-1,0 0 0,5 0 1,-9 0-1,0 0 0,0 0 0,0 0 1,-9 0-1,9 0 0</inkml:trace>
    </iact:actionData>
  </iact:action>
  <iact:action type="add" startTime="50371">
    <iact:property name="dataType"/>
    <iact:actionData xml:id="d4">
      <inkml:trace xmlns:inkml="http://www.w3.org/2003/InkML" xml:id="stk4" contextRef="#ctx0" brushRef="#br0">12166 9634 0,'0'0'1,"0"0"1,0 0 8,0 0 2,54-8-4,-29 4-1,4-1 4,0 1-2,-1 0 0,-3 0 1,0 0-1,0 4 0,4 0 0,8 0 0,9 0 0,16 4 1,4 4 1,8 5 3,-3-1-11,-9 1 7,-8-1-1,-9-4 2,-8 1-2,-4-5-1,-4 0 1,4 0 1,1 4-1,7 1 1,9-1-1,8 0 0,4-4 0,4 0 1,-4 1-1,-4-1 0,-4 0 1,-5 0-1,-7-4-1,-9 4 2,-4-4 0,0 4 0,0 0-2,0 1 2,4-1-2,8 0 3,13 0-3,4-4 1,4 0 1,4 0-1,-4-4 1,-4 0-1,-8 0 1,-1-1-2,-7 1 2,-9 0-1,0 0 0,-4 0 1,4 4-2,4 0 3,13 0-3,-1-4 2,13 0 0,9-1-2,3 1 1,-3 0 2,-9 0-3,-9-4 2,-7-1 4,-1 1-8,1 0 1,4-5 2,12 1 0,8-5 1,13 5 5,0 0-9,-5 3 3,-12 1-2,-12 4 2,-8 0 2,-9 0-3,0-1 2,0-3-1,1 0 0,-1 0 1,0-1 0,4-3-2,-3 0 1</inkml:trace>
    </iact:actionData>
  </iact:action>
  <iact:action type="add" startTime="63011">
    <iact:property name="dataType"/>
    <iact:actionData xml:id="d5">
      <inkml:trace xmlns:inkml="http://www.w3.org/2003/InkML" xml:id="stk5" contextRef="#ctx0" brushRef="#br0">6324 10446 0,'0'0'1,"0"0"2,0 0 6,0 0 1,0 0-1,0 0 1,0 0-1,0 0 1,0 0 0,0 0-2,0 0 2,41 0-1,-32 0 0,3 0 1,9 0-2,4 4 2,4 0-1,4 0 0,0 0 1,0 0-1,-4 0 0,-4 1 0,-1-1 1,1 4 0,4 0-1,4 5-1,5-1 3,7 0 0,5 1-4,-1-1 3,1-3-1,-4-5 0,-5 0 1,0-4-1,-3 0 0,-5 0 1,4 0-1,0 0 0,0 4-1,5 0 3,3 4-2,-8 1 0,13 3 0,4-4 0,4 1 1,0-1-1,-4-4 0,-1 0 0,-3-4 1,0-4 0,-1 0 0,1 4-2,-5 0 1,1 0 0,-1 4 1,5 4-1,4 1-1,0-1 2,-1-4-1,5 0 1,-4-4 0,0 0-2,0 0 1,4-4 1,0 4-1,4 0 0,4 4 1,0 0-1,4 1 0,5-1 0,-1 0 0,-3-4 1,-5 0-1,0-4 1,-4 0-1,-4 4 0,0 0 0,-4 4 1,-5 0-1,5 0 0,0 0 0,-4 0 1,-1 0-1,1 1 0,-9-5 0,1 0 1,-5 0 0,0-5-1,4 1 0,5 0 0,0 4 1,-1 0-1,1 0 0,-1 0 0,1 0 1,-1 0-1,1 4 1,-1 0-2,5-4 2,-1 0-1,-3 0 1,-1 0-1,1-4 0,-1 0 1,-3 0-2,3-4 2,-3 4 4,3-1-6,-3 1-1,-1 4 4,0 0-3,1 0 2,-1 4-1,5 1 1,-1-5 1,1 0-4,-1 0 3,1 0 0,-1-5-2,5 1 2,-1-4-2,-3 0 3,-1 4-3,-3-1 2,-1 5-2,-4 0 2,1 0-1,3 5 0,0-1 1,1 0-1,-1 0 1,1 0-1,-5-4 1,0 0-2,0 0 2,0-4-1,-3 0 0,-1 0 1,0 0-2,-4-1 3,0-3-3,0 0 2,-5 4 0,1 0-2,-4-1 3,0 1-4,-1 0 3,1 0-1,4 0 1,16-4-1</inkml:trace>
    </iact:actionData>
  </iact:action>
  <iact:action type="add" startTime="73122">
    <iact:property name="dataType"/>
    <iact:actionData xml:id="d6">
      <inkml:trace xmlns:inkml="http://www.w3.org/2003/InkML" xml:id="stk6" contextRef="#ctx0" brushRef="#br0">19779 1730 0,'0'0'1,"0"0"1,0 0 7,0 0 2,0 0-3,-46-25 1,38 25 1,-4-8-2,-1 8 2,-3-8 0,-1 8-1,-4-8 1,1-1-3,-1 1 4,0 0-3,1 8 2,-1-9-1,-4 9 1,0-8-1,0 0 1,1 0-1,-5 8-1,-9 8 3,-15 25-2,-26 25 5,-4 33-5,9 17 3,12-1-9,8 1 6,21-9 0,16-16 0,13-8 1,8-1 0,13 1 0,-1-1-2,17-8 1,13-8 0,12-8 1,12-17 0,9-16-2,4-25 2,12-26-1,21-40 0,-1-25 1,-11-9-1,-5-8 0,-16 8 8,-13-8-14,-20 9 7,-29 7-3,-21 18 3,-21 7-1,-20 0 1,-22 26-2,-11 7 2,-9 26-1,1 16 0,-10 25 0,6 16 1,7 34 0,17 7 6,25-7-11,24 8 2,22-9 1,20 17 1,28 17 1,14 8 0,7-17-2,-3-8 2,-9-24-2,-12-18 2,-9-16-1,-7-8 0</inkml:trace>
    </iact:actionData>
  </iact:action>
  <iact:action type="add" startTime="73916">
    <iact:property name="dataType"/>
    <iact:actionData xml:id="d7">
      <inkml:trace xmlns:inkml="http://www.w3.org/2003/InkML" xml:id="stk7" contextRef="#ctx0" brushRef="#br0">20093 2782 0,'0'0'6,"8"41"4,17 9 0,25 8-1</inkml:trace>
    </iact:actionData>
  </iact:action>
  <iact:action type="add" startTime="74341">
    <iact:property name="dataType"/>
    <iact:actionData xml:id="d8">
      <inkml:trace xmlns:inkml="http://www.w3.org/2003/InkML" xml:id="stk8" contextRef="#ctx0" brushRef="#br0">20892 2384 0,'0'0'7,"0"0"2,0 0 0,12 50 0,-8-25 2,0 0-1,-4-9-2,0 1 1,0-9 1,0 0-2,0-8 2</inkml:trace>
    </iact:actionData>
  </iact:action>
  <iact:action type="add" startTime="74612">
    <iact:property name="dataType"/>
    <iact:actionData xml:id="d9">
      <inkml:trace xmlns:inkml="http://www.w3.org/2003/InkML" xml:id="stk9" contextRef="#ctx0" brushRef="#br0">21136 1656 0,'0'0'4,"0"0"6,8 41-1,0 42 2,13 49 0,0 17-5,-5-33 4,-8-25-1,-3-33 0,-1-16 1,-4-9-1,0-16 0,0-1 0,4 1 1,0-1-1,0 1 0,0-1 0,-4 1 1,0-9-1,0 0 0,0-8 1,4-8-1,5-8 2,11-9-3,9-17 2,0 1-2,0 0 1,-4 16 1,-4 0 0,-5 17-2,-3-1 3,-1 18 3,5-1-10,3 8 6,5 26 2,-4 8-5,-5-1 2,-3 9 1,-5-8-2,5-9 2,3 1-1,13-9 3,12-25-2</inkml:trace>
    </iact:actionData>
  </iact:action>
  <iact:action type="add" startTime="75748">
    <iact:property name="dataType"/>
    <iact:actionData xml:id="d10">
      <inkml:trace xmlns:inkml="http://www.w3.org/2003/InkML" xml:id="stk10" contextRef="#ctx0" brushRef="#br0">18231 1084 0,'0'0'6,"-41"67"4,-34 82-1,-44 91 3,11 0-5,17-33 2,33-58 2,25-58-3,12-33 2,9-25-2,4-16 1</inkml:trace>
    </iact:actionData>
  </iact:action>
  <iact:action type="add" startTime="75906">
    <iact:property name="dataType"/>
    <iact:actionData xml:id="d11">
      <inkml:trace xmlns:inkml="http://www.w3.org/2003/InkML" xml:id="stk11" contextRef="#ctx0" brushRef="#br0">17735 2384 0,'0'0'6,"33"67"3,8 32 1,17 33 0,4 18 0,0-10-2,-12-32 2,-21-17-1,-12-33 0,-5-17 0,0-16 0,5-16 1</inkml:trace>
    </iact:actionData>
  </iact:action>
  <iact:action type="add" startTime="76277">
    <iact:property name="dataType"/>
    <iact:actionData xml:id="d12">
      <inkml:trace xmlns:inkml="http://www.w3.org/2003/InkML" xml:id="stk12" contextRef="#ctx0" brushRef="#br0">22617 1333 0,'0'0'5,"0"0"5,41 58-1,17 25 0,13 32 1,-14 10 0,-32-18 0,-25-16 1,-25 0-3</inkml:trace>
    </iact:actionData>
  </iact:action>
  <iact:action type="add" startTime="76452">
    <iact:property name="dataType"/>
    <iact:actionData xml:id="d13">
      <inkml:trace xmlns:inkml="http://www.w3.org/2003/InkML" xml:id="stk13" contextRef="#ctx0" brushRef="#br0">22683 3014 0,'0'0'6,"-16"41"4,11 25 0,1 50-2,0 25 2,0-8 0,0-26 2,8-41-1,8-32-4</inkml:trace>
    </iact:actionData>
  </iact:action>
  <iact:action type="add" startTime="76795">
    <iact:property name="dataType"/>
    <iact:actionData xml:id="d14">
      <inkml:trace xmlns:inkml="http://www.w3.org/2003/InkML" xml:id="stk14" contextRef="#ctx0" brushRef="#br0">23093 2716 0,'0'0'6,"0"0"3,0 0 0,0 0 1,87 16 0,-13-8-2,9-8 2,-5 0-1,-7-8 0,-13 0 2,-9 0 0</inkml:trace>
    </iact:actionData>
  </iact:action>
  <iact:action type="add" startTime="77006">
    <iact:property name="dataType"/>
    <iact:actionData xml:id="d15">
      <inkml:trace xmlns:inkml="http://www.w3.org/2003/InkML" xml:id="stk15" contextRef="#ctx0" brushRef="#br0">23031 3179 0,'0'0'23,"0"0"-23,0 0 3,0 0 7,66 0-1,0 0 1,25 0-1,-8-8 0,-29 8 0</inkml:trace>
    </iact:actionData>
  </iact:action>
  <iact:action type="add" startTime="77304">
    <iact:property name="dataType"/>
    <iact:actionData xml:id="d16">
      <inkml:trace xmlns:inkml="http://www.w3.org/2003/InkML" xml:id="stk16" contextRef="#ctx0" brushRef="#br0">24259 1647 0,'0'0'6,"0"0"3,0 0 2,0 0-3,-70 17 1,16 0 1,-12 7-1,-8 9 1,-13 9-1,-21 8 1,-8 8-1,5 8 1,11 0-2,18 17 2,11 8-1,17 0 0,17 8 1,17 1-1,11-1 1,18 0-2,-1 1 2,17-1-1,12 1 3,8-1-6,17-8 3,5-25 1,3-24 1,-12-17-3,0-9 1,16-16 0,26 0 0,40-25 1,34-33-1,8-25 0,-21-24 0,-16-17 1,-12-17 0,-34 0-1,-29 0 0,-28 25 0,-42 9 0,-38-26 1,-36-8-1,-38-8 1,-4 33-2,1 34 2,7 32-1,9 25 2,8 25-3,4 25 1,-13 25-1,14 24 3,7 17-3,17 0 1,29-16 2,16 8-3,21 0 2,17 16-1,16 33 1,25 17-2,38 9 3,24-1-4,12 0 3,-7-16-1,-22-25 1,-16-33-1,-16-17 1,-9-16-1,-12-17 0,-17-16 1,-16-1-2,-9-24 1,-12 8 1</inkml:trace>
    </iact:actionData>
  </iact:action>
  <iact:action type="add" startTime="78212">
    <iact:property name="dataType"/>
    <iact:actionData xml:id="d17">
      <inkml:trace xmlns:inkml="http://www.w3.org/2003/InkML" xml:id="stk17" contextRef="#ctx0" brushRef="#br0">23018 3842 0,'0'0'6,"0"0"3,0 0 1,0 0-1,50 25 0,12-1 2,46-7-3,20 0 2,12-17 1,18 0-4,15 0 3,14 0-1,-5 0 0,-13 8 1,-24 8-1,-8 1 0,-26-9 0,-32 9 1,-29-9-1,-21-8 0,-21 0 3,-8 0-6,0 0 4,0 0-1,-149-33 1,0 16-1,-46 1 0,-28 8 0,-4 16 1,24 8-1,25 1 1,41 8 0,42-17 0,29 9 1,25-9 6,12-8-16,12 8 6,9-8 5,8 8-6,0-8 4,0 0-1,132 9 0,17-9 1,58 0-1,4 0 1,-8 0-1,-54 0 0,-33 8 0,-25 9 1,-13-9-1,-16 0 0,-16 0 5,-13-8-10,-17 0 4,-11 0 2,-5 0-1,0 0 0,-104-49 0,-37 7 1,-36 9-1,3 8 1,17 9-1,32 16 0,5 0 0,21 0 2,21 8-3,28-8 2,17 0-2,12 8 2,17-8-1,4 0 0,0 0 0,0 0 0,165 17 1,-7-17 0,36 8-1,30 9 0,-5-9 1,-25 0-1,-24 1 0,-34-1 0,-45-8 0,-37 0 1,-21 0-1,-12 0 6,-17 0-12,-4 0 7,0 0-2,-103 0 2,-42 0 0,-45 0-1,-17 0 0,21 8 1,45-8-2,37 8 2,30 1-1,24-1 1,13-8-1,16 8 1,9-8-2,8 0 1,4 0 0,0 0 1,0 0-1,178 9 1,-21-9-1,17 8 0,-9 8 1,-12-7-2,-29 7 3,-37-7-3,-33-9 1,-29 0 1,-17 0-2,-8 0 2,0 0-1,-128-17 1,-50-8-1,-37 0 1,25 0-2,66 9 2,49 8-1,30-1 1,20 9-1,8 0 0,13 9 1,4-9-2,0 0 3,112 24-3,16-15 3,42-26-4,24-8 3</inkml:trace>
    </iact:actionData>
  </iact:action>
  <iact:action type="add" startTime="80039">
    <iact:property name="dataType"/>
    <iact:actionData xml:id="d18">
      <inkml:trace xmlns:inkml="http://www.w3.org/2003/InkML" xml:id="stk18" contextRef="#ctx0" brushRef="#br0">17656 3916 0,'0'0'3,"58"17"13,29-1-13,79 18 7,20-10 0,4-7-2,-37-17 1,-16-8 1,7-1-1,18 1 0,20 0 0,41 0 1,-8 8-1,34 16 1,40-8 0,-45 9 0,5-1-3,3-7 3,-33-1 0,21-8-1,21 0 0,-29-8 0,8-1 0,0 1 2,-34 0-4,-28 0 4,-41-9-3,-54 9 2,-34 8 0,-24-8-2,-17 8 2</inkml:trace>
    </iact:actionData>
  </iact:action>
  <iact:action type="add" startTime="87410">
    <iact:property name="dataType"/>
    <iact:actionData xml:id="d19">
      <inkml:trace xmlns:inkml="http://www.w3.org/2003/InkML" xml:id="stk19" contextRef="#ctx0" brushRef="#br0">24152 4173 0,'0'0'1,"0"0"3,0 0 4,0 0 4,0 0-4,0 0 1,0 0 0,0 0 1,-50-41-1,5 7 1,-13 1-2,-17 0 2,1 0-1,-1 8 0,9-8 2,4 8-3,12 0 2,5-8-1,8 0 1,-1-8-1,1-9 0,0-16 1,-4-9 0,-1 1-2,5 8 1,4 8 2,4 8-3,0 9 1,4-1 0,9 1 1,7-9-1,9-8 1,5-16 0,7-26-1,0 1 0,1-1 0,-1 9 0,5 0 0,-1 8 1,-3-8-1,-5 9 0,-4 7 0,-4 9 1,0 8 0,0 0-3,0 8 4,0 9-2,0-1 0,4 1 1,4 0-1,5-1 0,3 1 0,5 8 0,4 0 0,8-1 0,4 10 2,9-1-3,12 0 2,20-8-1,1 0 1,8 0-2,0 8 2,-5 8 0,5 1 0,0 7-1,-4-7-1,-4-1 3,-9-8-3,-8 9 1,-12 7 0,-5 1 1,-8 0-1,-4 8 1,-4 0-1,0 8 0,4 0 1,5 1-1,3 7 0,5 1 1,-5-1-2,-4 1 2,-4-9-1,-8 9 0,0-9 0,-4 9 1,3-1-1,1 9 0,8 0 0,1 0 2,-1 8-3,0-8 1,-4 8 1,-5 0-1,-3 0 1,-4 0-1,-5 9 0,1 7 0,3 1 0,-12 16 1,5-8-1,-1 8 0,0-16 7,-4 0-12,0-1 4,0-7 2,-4-1-1,0 1 0,0-1 1,0 9-2,0 16 2,-4 0 0,0 17-1,0 0 0,4-9 0,0-7 0,0-18 0,0 1 1,0 0 0,-4-1-2,-4 9 1,-1 0 0,-7 17 1,-5-1-1,0 1 0,5-9 1,3-16-1,5 0 1,0-17 3,4 8-9,-4-8 6,-1 9-1,1-9 1,-4 8-1,-1 0 0,-3 1 0,-5-9 1,-8 0 0,-4 0-2,-4-8 1,-5-8 1,-3-9-1,-13 0 6,-37 0-10,-46 1 3,-49-9 2,-67-17 0,5-8-2,32 1 1</inkml:trace>
    </iact:actionData>
  </iact:action>
  <iact:action type="add" startTime="89669">
    <iact:property name="dataType"/>
    <iact:actionData xml:id="d20">
      <inkml:trace xmlns:inkml="http://www.w3.org/2003/InkML" xml:id="stk20" contextRef="#ctx0" brushRef="#br0">24032 4347 0,'0'0'6,"0"0"3,0 0 2,0 0-3,-46 112 2,-57 53-1,-79 84 1,-95 65-2,-9 5 2,13 21-1,21-9 1,37-25-1,37-32 1,45-47-3,38-36 4,29-34-2,20-45 0,18-29 1,7-25-2,8-17 2,9-16-1,4-9 0,4-3 1,13 3-1,24 5 1,42 0-2,66-1 2,62-7-2,46 8 3,36-1-3,1-3 3,-4 4-3,-21-1 2,-38-3-1,-32-1 0,-42-7 1,-25-1-2,-20-4 2,-13 0 0,-16-4-1,-17 4 0,-16-4 0,-13 0 1,-16 0-2,-4 0 2,-5 0-1,-4-4 1,5-8-2,-9-21 2,0-38-1,-4-74 0,-8-111 1,-9-92-1,9-41 1,-5-42-2,9 42 2,0 41-1,-12 17 2,-9 54-4,-21 7 3,-16 47 0,-12 49-1,-9 33 1,9 58-1,7 25 1,14 34-3</inkml:trace>
    </iact:actionData>
  </iact:action>
  <iact:action type="add" startTime="92821">
    <iact:property name="dataType"/>
    <iact:actionData xml:id="d21">
      <inkml:trace xmlns:inkml="http://www.w3.org/2003/InkML" xml:id="stk21" contextRef="#ctx0" brushRef="#br0">23560 4165 0,'0'0'6,"0"0"3,0 0 0,0 0 2,0 0-2,0 0-1,0 0 2,0 0 0,0 0-1,0 0-1,0 0 2,0 0-1,0 0 1,0 0 0,0 0-2,0 0 2,9 41-2,-9-41 2,0 8 0,-5-8-1,1 9 2,0-9-3,0 8 1,-4 0 1,-5 1-1,-7-1-1,-5 8 2,-8 9-1,-13 0 0,-3 16 1,-9 5-1,-4 20 3,-13 29 8,-12 13-19,-4-4 8,-8-5-1,4-8 2,12 0-2,0 4 2,5 9 4,-9 4-12,-4-5 7,-17 5 2,5 3 0,3 5 0,18 4-5,11 1 3,18-18-1,3-16 2,8-17-1,9-16-1,9-17 1,3-12 1,4-8-1,5-9 0,0-4 1,-1-4-2,5-8 2,-5-21-1,-3-45 1,12-80 2,16-61-5,21-42 2,25 1 0,-12 57 0,-9 54 0,-21 54 1,-7 41-1,-5 25-1,-4 17 2,0 8-1,0 8 0,0 13 0,0-21 1,-13 112-1,-3-13 1,-13 25-1,-8 5 0,-9 3 0,-3 17 1,-1 5-1,0-5 0,1-17 0,-1-33 1,13-24-1,8-9 0,8-12 1,5-8-1,3-13 1,9-13-1,4-7 0,8-5-1,17 0 3,37-8-2,83-20 0,111-34 0,88-54 1,-21-20-1,-46-29 0,-21-42 0</inkml:trace>
    </iact:actionData>
  </iact:action>
  <iact:action type="add" startTime="99027">
    <iact:property name="dataType"/>
    <iact:actionData xml:id="d22">
      <inkml:trace xmlns:inkml="http://www.w3.org/2003/InkML" xml:id="stk22" contextRef="#ctx0" brushRef="#br0">24259 3212 0</inkml:trace>
    </iact:actionData>
  </iact:action>
  <iact:action type="add" startTime="100619">
    <iact:property name="dataType"/>
    <iact:actionData xml:id="d23">
      <inkml:trace xmlns:inkml="http://www.w3.org/2003/InkML" xml:id="stk23" contextRef="#ctx0" brushRef="#br0">17201 4040 0,'0'0'7,"0"0"1,0 0 2,62 25-1,-25-16 1,5-1-1,-1 0 1,-4 9-1,-3-9 1,-6 0-2,1 9 2,9-9-1,7 0 1,13 1 0,12-9-1,9 0-1,8 0 3,-13-9 0,-3 9-5,-5 0 5,-12 0-3,8 0 2,0 9-1,4-9 0,-8 0 0,8-9 1,0 9-1,-4-8 0,0 0 1,-4 0-2,-4-1 3,4 9-2,8 0 0,13 0 0,4 0 0,4 0 1,-1 0-1,-11-8 1,-9 0-2,-8 8 3,0 0-4,8 0 3,21 8-1,8-8 1,13-8-1,-9-1 0,-16 1 1,-21 0-1,-17 0 0,1 8 1,4 0-2,16 0 2,25 0-1,20 0 1,1-9-2,-13 1 3,-16 0-3,-17-1 3,13 9-4,12 0 3,29-8-1,8 8 1,-12-8-1,-17 0 0,-3-9 1,7 9-1,17-9 0,-4 9 0,-9 0 0,-24 8 1,-25-9-1,-12 9 1,-13 0 1,-4 0-4,-5 0 2,-3 0 0,-4 0 0,-1 0 1,-3 0 0,-1 0-2,1 0 1,-5-8 1</inkml:trace>
    </iact:actionData>
  </iact:action>
  <iact:action type="add" startTime="105151">
    <iact:property name="dataType"/>
    <iact:actionData xml:id="d24">
      <inkml:trace xmlns:inkml="http://www.w3.org/2003/InkML" xml:id="stk24" contextRef="#ctx0" brushRef="#br0">18227 3229 0,'0'0'1,"0"0"4,0 0 2,0 0 2,0 0 0,0 0 0,42 17 1,-9-9-1,12-8 0,5 0 1,4-8-2,-1 8 2,-3-9-1,-9 9 0,-3 0 1,-1 0-1,4 0 1,13 9-1,16-9 1,17 8-2,8-8 2,5 8 0,-18-8-1,-15 0 0,-18 0 0,-11 0 1,-5 0-1,0 0-1,4 0 2,13 0-1,20 0 1,21 0 0,12 0-1,-7 0 0,-18 0 0,-16-8 0,-12 8 1,-5 0-2,5 0 2,12-8-1,21 8 1,24 0-2,5-9 2,-8 9-1,-26-8 1,-12 8-1,1 0 0,11-8 0,17-1 1,9 1 0,3 0-1,-11 8 0,-18-8 0,-20 8 1,-8-9-1,-1 9 1,9-8-1,8 8 6,13-8-11,0-1 5,8 1 0,-17 8 1,-8-8-2,-12 8 2,-9-8 0,-8 8-2,-4-9 1,0 9 2,-12-8-3,3 8 2,-3-8-2,-1 8 1,-7 0 2,-1 0-3,0 0 3,0 0-4,-3 0 3,-1 0-1,0 0 1,0 0-1,-4 0 0,0 0 1,0 0-2,0 0 2,-79-33 0,9 24-2,-17 1 2,-8 0 0,-8 8 0,-26 8-2,-15 0 2,-18 9-1,1 8 0,-13 0 0,0 8 0,0-8 1,9 8-1,12 0 1,8 0-1,9-8 0,3 0 0,26-9 0,24-8 2,29-8-1,13 0-3,12 0 3,4 0-2,8 0 4,5 0-4,0 0 1,3 0-1,1 0 1,4 0 8,0 0-14,0 0 7,-1 0-2,5 0 1,5 9 1,15-9-1,34 8 1,29-8-2,29-8 2,24 8 0,21-9-2,13 9 2,-5-8-1,-24 0 0,-17 0 1,-8 8-1,-4-9 0,-9 1 0,-20 8 1,-25-8-1,-21 0 0,-25-1 1,-12 1-2</inkml:trace>
    </iact:actionData>
  </iact:action>
  <iact:action type="add" startTime="116159">
    <iact:property name="dataType"/>
    <iact:actionData xml:id="d25">
      <inkml:trace xmlns:inkml="http://www.w3.org/2003/InkML" xml:id="stk25" contextRef="#ctx0" brushRef="#br0">22240 1970 0,'0'0'2,"0"0"0,0 0 8,0 0-2,-62-24 3,-12 7-3,-25 9 1,-1-1 1,1 18-1,0 7 1,-1 1-1,14 8 0,15 8 1,17 0-1,21 0 0,13 0 2,11 17-3,9 8 0,13 33 3,12 25-2,-1-9 0,-3-7 1,0-17-1,4-9 0,4 9 0,8-9 1,0 1-1,-4-9-1,-8-8 3,-4-16-1,-5-9-1,-3-8 0,-5-1 1,0-7 0,-4-9-2,-4 1 1,-8 7 0,-25 9 1,-42 8 0,-45-8-2,-33 0 1,0-17 1,17 0 0,24-8-1,21-16 1,29-17-1,25-9-1</inkml:trace>
    </iact:actionData>
  </iact:action>
  <iact:action type="add" startTime="119643">
    <iact:property name="dataType"/>
    <iact:actionData xml:id="d26">
      <inkml:trace xmlns:inkml="http://www.w3.org/2003/InkML" xml:id="stk26" contextRef="#ctx0" brushRef="#br0">19576 1416 0,'0'0'2,"0"0"0,0 0 7,4 49 0,4 9 1,13 33 0,12 42-1,13 41 1,7 41-2,1 17 2,8 58-1,5 16 0,11 9 0,5 24 1,-5-16 0,5-8-1,-12-38 0,-5-28 0,-4-22 3,-8-49 0,-5-41-6,-16-42 2,-8-41 1,-12-29 1,-5-21-1,-4-12 0,-4-17 1</inkml:trace>
    </iact:actionData>
  </iact:action>
  <iact:action type="add" startTime="120040">
    <iact:property name="dataType"/>
    <iact:actionData xml:id="d27">
      <inkml:trace xmlns:inkml="http://www.w3.org/2003/InkML" xml:id="stk27" contextRef="#ctx0" brushRef="#br0">20995 2509 0,'0'0'5,"-54"58"5,-70 82 0,-145 150 3,-87 83-8,-16-1 5,25-32-1,69-42 1,47-79-1,49-32 0,41-46 0,33-34 1,42-20-1,25-16 0,28-26 0,13-24 1</inkml:trace>
    </iact:actionData>
  </iact:action>
  <iact:action type="add" startTime="121961">
    <iact:property name="dataType"/>
    <iact:actionData xml:id="d28">
      <inkml:trace xmlns:inkml="http://www.w3.org/2003/InkML" xml:id="stk28" contextRef="#ctx0" brushRef="#br0">24421 3925 0,'0'0'7,"0"0"2,0 0 0,0 0 0,0 0 0,0 0 1,-17 66 0,1-33 0,-5 0-2,-8 8 3,-8-7-3,-5 7 1,-7 0 1,-9 17-1,-4 17 1,-9 12-1,-11 25 0,-9 8 0,-9 4 0,-3-12 0,4-13 2,12-8-2,12-4 0,9-4 1,-4 0-1,-5-1-1,-7 5 2,-18 5-1,-3 7 0,-1 9 1,9 7-2,4 6 2,4-18-1,5-12 1,-5-4 0,0 4-2,0 4 2,-4 17-2,0 17 2,-8-5-1,12-12 1,0-9-1,12-4 0,1 1 1,4-1-2,8-4 3,4-12 0,16-21-4,5-8 2,8-4 0,4-9 1,4-4-1,5-3 0,-1-10 1,5-3-1,4-4 0,4-1 0,-1-7 0,5-1 1,5-4-1,3 0 3,13 4-5,16 1 4,21 7-4,12 5 3,9 0-1,8-5 0,4-12 0,16 0 1,17 1-1,9 3 1,-9 0-1,-4-4-1,12-8 2,9 4 0,-1 0-2,-11 0 3,-13 0-1,4-8-3,0-5 3,4 1-1,-8 8 1,-13 4-1,-8 0 0,0-4 0,9 0 1,7-1-1,1 5 0,4 5 0,-13 3 0,-7-4 2,-22-4-3,-4 0 2,-3-4-2,-10 0 2,-3 0-1,-8-1 0,-5 1 2,-8 0-3,-4 0 1,-8 4 0,-5 0 3,1 0-5,-9 0 2,5 0 1,-5 0-1,0-4 1,1 0-2,-1 0 2,0-1-2,0 1 2,-8 0-1,4 0 0,5-4 0,-1-1 1,0-3-1,5-9 0,7-16 1,9-25-1,0-21 0,-8-8 2,-9 0-2,-7 17 0,-5 11 0,0 1 1,0 0-2,-5-12 2,1-22-2,-8-11 2,-5-1-1,1 9 1,3 16-1,1 13 0,4 3 1,-9-15-1,-4-18 1,1-16-2,-5 4 2,8 17-1,1 21 1,3 7-1,1-7 0,-5-21 0,1-17 3,-1-4-6,5 4 3,-5 5 1,1-1-1,-5 0 1,-4-4-1,0 5 0,5 12 0,-1 12 0,0 12 1,5 1-1,-1 4 0,1-5 0,3 9 1,5-4-1,0 8 0,4 8 0,0 9 1,4 0 0,-9 16-1,5-8 0,0 8 1,0 8-1,0 1 0,0-1 0,4 1 1,0 7-2,-5-7 2,5 7-1,0 1 0,0 0 2,0 8-4,0-8 3,0 8-1,0-9 1,-4 9-1,0 0-1,0 9 2,-13 7 0,-28 17-1,-38 42 1,-37 16-2,-4-8 2,-17 24-1,-12 18 0,9 3 1,-5 13-2,16-17 3,13-12-3,-12 12 2,-5 8-1,-12 17 0,-4 13 0,17-9 2,-1 17-3,17-13 1,13-8 0,7-12 1,26-17-1,4-4 1,3 0-2,5 0 2,0-13-1,-4-8 1,0-4-1,4 1 0,4 3 1,4 0-1,9-8 3,11-12-6,14-18 3,-1-11 0,9-13 1,3-8 1,1-4-3,4-5 1,0-3 1,4-5-1,0 0-1,0 0 2,4 1 0,4 3-1,9 1 3,12-1-5,4 0 2,17-3 0,20-1 1,25 0-1,21 1 0,16-5 0,21-4 0,13-9 1,16 1-1,8-8 0,1-5 1,-1 0-1,4 0 0,-8 1 1,-12 3-2,-33 1 1,-29 3 1,-17 9-1,4 8 1,0 0-1,1 1 0,-18-1 1,-15-4-2,-18 0 2,-11 0 0,-5 0 1,-9 0-4,-3-4 2,-4-1 0,-1 1 0,-3 0 1,-1 4-1,-4 0-1,1 0 3,-1 0-3,0-4 2,5 0-1,-13 0 0,4-5 0,4-7 2,-4-13-2,0-21 0,-4-28 1,-4-43-1,-8-48 0,-5-18 1,-8-24-2,-4-12 2,5 12-2,7-9 3,-4-8-3,9 17 1,-9 17 1,-12-9 0,-12 12-2,-9 13 1,-4 21 1,8 33-1,5 28 0,7 22 1,10 12-1,3-4 0,8-1 1,13-7-1</inkml:trace>
    </iact:actionData>
  </iact:action>
  <iact:action type="add" startTime="126703">
    <iact:property name="dataType"/>
    <iact:actionData xml:id="d29">
      <inkml:trace xmlns:inkml="http://www.w3.org/2003/InkML" xml:id="stk29" contextRef="#ctx0" brushRef="#br0">21392 3676 0,'0'0'5,"0"0"12,0 0-16,0 0 9,-45 8-1,-9 9 2,-41 0-3,-46 7 2,-24-15 1,-17-1-1,-9-8-1,1-8 1,-17-9-1,0 1 1,0-18 0,5-7-2,20-17 3,20-16-3,13-9 1,13-17 1,12 1-2,12-9 5,17 1-7,24-18 4,22-7-1,24 8 1,29 16-1,33-16-1,34-33 2,40-17 0,38-8-2,29 16 3,17 17 4,-1 16-12,13 17 5,-17 25 1,-16 33 2,16 9-1,-12 24 1,0 17-1,25 32-6,12 18 5,0 16 0,-4 8 1,-25 0 0,-37 9 2,-8 16 4,-4 17-15,-22 24 16,-7 1-16,-29-18 8,-21-15 1,-17-17 3,-12-9-10,-13-8 7,-20 17 2,-37 17-4,-54 32 0,-67 17 1,-61-25 1,-21 1 1,-9-10 0,5-15 4,41-17-15,25-25 9,46-25 3,32-8 0,26-9-9</inkml:trace>
    </iact:actionData>
  </iact:action>
  <iact:action type="add" startTime="133119">
    <iact:property name="dataType"/>
    <iact:actionData xml:id="d30">
      <inkml:trace xmlns:inkml="http://www.w3.org/2003/InkML" xml:id="stk30" contextRef="#ctx0" brushRef="#br0">23428 795 0,'0'0'1,"0"0"0,0 0 9,0 0-2,0 0 2,0 0-1,0 0 0,0 0 0,0 0 1,66 16-1,-8-16 2,25-8 1,24-9-7,17 9 5,13 0 0,8 8 1,0-9-3,-25 1 2,-13 16-1,-12 1 1,-12 7-2,-17-7 3,-20-1-3,-13 0 2,-12-8-1,-13 0-1,-4 0 0</inkml:trace>
    </iact:actionData>
  </iact:action>
  <iact:action type="add" startTime="133477">
    <iact:property name="dataType"/>
    <iact:actionData xml:id="d31">
      <inkml:trace xmlns:inkml="http://www.w3.org/2003/InkML" xml:id="stk31" contextRef="#ctx0" brushRef="#br0">23209 1051 0,'0'0'7,"0"0"1,0 0 2,95 17-1,12-9 0,34-8 1,24 0-2,1-8 3,8-1-3,-9-7 2,-16-1-1,-16-7 2,-26 7-3</inkml:trace>
    </iact:actionData>
  </iact:action>
  <iact:action type="add" startTime="136734">
    <iact:property name="dataType"/>
    <iact:actionData xml:id="d32">
      <inkml:trace xmlns:inkml="http://www.w3.org/2003/InkML" xml:id="stk32" contextRef="#ctx0" brushRef="#br0">24665 4508 0</inkml:trace>
    </iact:actionData>
  </iact:action>
  <iact:action type="add" startTime="137679">
    <iact:property name="dataType"/>
    <iact:actionData xml:id="d33">
      <inkml:trace xmlns:inkml="http://www.w3.org/2003/InkML" xml:id="stk33" contextRef="#ctx0" brushRef="#br0">22873 3792 0,'0'0'7,"100"-16"2,28-1 1,66 0-1,22 1 1,3-1 3,-8 9-6,-21-9 4,-12 1-3,-17 8 2,-20 8-1,-13 0 0,-12 0 0,-21 0 0,-20 0 2,-17-9-3,-17 9 3,-16 0-2,-8 0 1,-13 0 1,-4 0-7,0 0 6,-95-66-2,-50 0 2,-50 0-1,-28 24 1,-34 50 1,13 26-3,-25 32 1,-4 33 0,66-16 8,54-17-14,62-33 5,46-16 1,28-1 2,21-7-4,13-1 3,28-8-1,42 0-1,54 0 3,37-17-2,8 9 1,-20-8-1,-34 7 0,-37 9 0,-20 9 1,-22-9-2,-20 8 1,-12-8 1,-13 8 0,-8-8-2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17">
    <iact:property name="dataType"/>
    <iact:actionData xml:id="d0">
      <inkml:trace xmlns:inkml="http://www.w3.org/2003/InkML" xml:id="stk0" contextRef="#ctx0" brushRef="#br0">9667 5539 0,'0'0'1,"0"0"1,0 0 7,0 0 3,0 0-5,0 0 3,0 0-1,0 0 0,62 21 0,-29-17 1,4-4-1,17-4 1,17-4-2,11-1 3,13 1-3,5 0 4,7 0-4,1-1 1,4-3 0,-9-5 4,-16 5-7,-17-1 4,-12 5-2,-4 0 2,8 0-1,17-1 1,20-3-2,8 0 2,1-1-1,-17 5 1,-12 0 0,-5 3-3,5 1 4,12 4-2,12 0 0,5 0 1,-5 0-2,-16 4 2,-4 1 0,4-1-1,16 4 0,9-4 0,8 0 1,-25 0-2,-4-4 2,-4 0-1,25-8 0</inkml:trace>
    </iact:actionData>
  </iact:action>
  <iact:action type="add" startTime="10797">
    <iact:property name="dataType"/>
    <iact:actionData xml:id="d1">
      <inkml:trace xmlns:inkml="http://www.w3.org/2003/InkML" xml:id="stk1" contextRef="#ctx0" brushRef="#br0">13991 5382 0,'0'0'6,"0"0"4,0 0-2,0 0 2,0 0-1,0 0 1,0 0-2,-42 4 1,42-4 1,0 0-1,0 0 0,0 4 1,0-4 0,0 0-1,0 0 0,124 33 1,-33-20-1,4-5 0,1 0 0,-5 5 4,12-1-6,17-4 2,0-3 0,-4-1 1,-13-4 0,5 4-2,16 4 2,17 0 0,-1-3-1,-7-5-1,-17 4 3,-13 8-3,0 1 1,1 3 0,-5-3 1,1-9-1,-18-4 1,1 0-1,0 4 1,8 4-1,8 5-1,4-1 1,5-4 1,-4-4 0,-5 1-2,-4-5 3,8 4-2,1 4-1,12 4 2,4-3-1,0-5 0,0 0 0,4 0 0,0 0 1,8 4 0,1-3-1,-13-5 0,0 0 0,0 0 0,-9-9 0,-7-3 0</inkml:trace>
    </iact:actionData>
  </iact:action>
  <iact:action type="add" startTime="13998">
    <iact:property name="dataType"/>
    <iact:actionData xml:id="d2">
      <inkml:trace xmlns:inkml="http://www.w3.org/2003/InkML" xml:id="stk2" contextRef="#ctx0" brushRef="#br0">5554 5527 0,'0'0'2,"0"0"-1,0 0 8,0 0 0,0 0 1,0 0-1,54-8 0,17-13 0,28-16 0,13-13 1,-5-4 0,-3 4-2,-5 9 2,-12 12 0,4 12-1,0 9 0,0 4 1,-13 4-2,-3 4 2</inkml:trace>
    </iact:actionData>
  </iact:action>
  <iact:action type="add" startTime="14549">
    <iact:property name="dataType"/>
    <iact:actionData xml:id="d3">
      <inkml:trace xmlns:inkml="http://www.w3.org/2003/InkML" xml:id="stk3" contextRef="#ctx0" brushRef="#br0">6994 5709 0,'0'0'7,"0"0"10,0 0-16,0 0 10,50 0-3,-9 0 1,17 0 1,8 0-2,9-4 2,-1-4-1,5-1 0,8 1 2,12 0-2,9-5 0,8 5 0,-5 0 0,-16 4 1,-20 4-1,-17 4 0,-13 0 2,-12-4-3,-8 0 2,-4-4-1,-4-9 0</inkml:trace>
    </iact:actionData>
  </iact:action>
  <iact:action type="add" startTime="16203">
    <iact:property name="dataType"/>
    <iact:actionData xml:id="d4">
      <inkml:trace xmlns:inkml="http://www.w3.org/2003/InkML" xml:id="stk4" contextRef="#ctx0" brushRef="#br0">6403 2774 0,'0'0'8,"0"0"0,0 0 1,0 0 1,-33 49 0,12 26-1,-8 32 0,-12 42-1,-5 17 3,13-17-2,0-16 0,12-17 0,9-17 1,-1-8-1,1-16 1,-1-9-1,5-17 1,0-7-2,0-9 2,-1-16-1,5-17 0,-8 0 1,-1-9-1,-7-24 3,-5-8-6,-8-17 4,4 8-1,4 9 1,13 16-1,7 17-1,5-1 2,0 9-1,0 0 1,0 0-1,38 91 0,-22-41 1,1 0-1,-1-1 1,1-15-1,4-10-1,3-7 2,10-17 0,36-33-1,62-58 0,59-100 1,15-82-2</inkml:trace>
    </iact:actionData>
  </iact:action>
  <iact:action type="add" startTime="16816">
    <iact:property name="dataType"/>
    <iact:actionData xml:id="d5">
      <inkml:trace xmlns:inkml="http://www.w3.org/2003/InkML" xml:id="stk5" contextRef="#ctx0" brushRef="#br0">7710 2219 0,'0'0'6,"0"0"2,0 0 3,0 41-3,0 17 2,-8 50-1,-13 33 0,-16 24 1,-21 26-1,-17-9 0,-3-17 1,8-24 0,24-25-1,25-25 0,17-25 0,4-8 0,4-16 0,-4-9 0,4-8 1,-4-9-2,0-7 4,0-1-4,-4-8 2,4 0-2,0 0 2,-53-83 0,28 42 0,8-1-1,5 1 1,3 16-3,5 0 3,4 17-1,0 0 1,0-1-2,0 9 3,4 0-3,-4 0 1,0 0 5,0 0-9,83 108 5,-41-58-1,-5-9 1,-4-8-2,-8-8 1,0-17 1,12-24 0,46-50-2,94-133 1</inkml:trace>
    </iact:actionData>
  </iact:action>
  <iact:action type="add" startTime="18877">
    <iact:property name="dataType"/>
    <iact:actionData xml:id="d6">
      <inkml:trace xmlns:inkml="http://www.w3.org/2003/InkML" xml:id="stk6" contextRef="#ctx0" brushRef="#br0">9820 5105 0,'-50'0'6,"-3"-5"4,-1-11-1,25-17 0,29-21 0,29-58 1,70-91-1,54-41 1,33-4-2,17 49 2,-4 41-1,-5 59 0,-8 58 1,30 49-1,15 75 2,22 66-2,-13 58 0,-79 8 1,-74-41 2,-54-33-2,-45-25-5,-42 4 5,-58 8-1,-62 1 1,-53-30-1,-17-41 0,37-46 0,21-37 1,32-57 0,55-38-1,50-38 2</inkml:trace>
    </iact:actionData>
  </iact:action>
  <iact:action type="add" startTime="19422">
    <iact:property name="dataType"/>
    <iact:actionData xml:id="d7">
      <inkml:trace xmlns:inkml="http://www.w3.org/2003/InkML" xml:id="stk7" contextRef="#ctx0" brushRef="#br0">14148 4446 0,'0'0'7,"0"0"2,25-49 1,41-43 0,79-73-1,78-42 1,21 25 1,13 57-1,3 34-1,-16 58 0,0 50 1,34 49-2,-1 67 2,-37 24-1,-66-16 2,-63-1-3,-57-7 1,-54-13 0,-78 50-1,-146 53 2,-148-3 1,-108-55-1,25-86-2,58-71 1,45-74 0,66-75 0</inkml:trace>
    </iact:actionData>
  </iact:action>
  <iact:action type="add" startTime="27319">
    <iact:property name="dataType"/>
    <iact:actionData xml:id="d8">
      <inkml:trace xmlns:inkml="http://www.w3.org/2003/InkML" xml:id="stk8" contextRef="#ctx0" brushRef="#br0">3395 7278 0,'0'0'7,"0"0"5,0 0-6,0 0 4,0 0-1,0 0 0,0 0 1,0 0-1,0 0 1,0 0-1,0 0 0,58-25 0,-17 25 0,17 0 1,25 0 0,16 0-1,9 0 3,-1 5 17,-8 3-28,1 4-1,-9 5 5,-8 3 4,-9-3 0,-8-5 0,0 1 1,-4-5-1,-4 0 1,9 1 0,3 3-2,0 1 1,-4-1 1,1 0-1,-1 5 0,-12-5 0,-5 1 1,-3-5-1,-1 0 2,-3-3-3,3-5 1,9 0 0,12-5 1,9 1-2,3 0 2,-3-4-1,-5 0 1,0-5 4,-3-3-9,3-1 3,9-4 1,-5 5 1,1-1-1,-9 9 0,-4 4 0,-4 0 2,0 4-3,0-5 1,-1-3 1,6-4-1,-6-1 0,1 1 0,-16-1 0,-1 5 1,-8 0 0,-8 0-2</inkml:trace>
    </iact:actionData>
  </iact:action>
  <iact:action type="add" startTime="29880">
    <iact:property name="dataType"/>
    <iact:actionData xml:id="d9">
      <inkml:trace xmlns:inkml="http://www.w3.org/2003/InkML" xml:id="stk9" contextRef="#ctx0" brushRef="#br0">21914 861 0,'0'0'8,"0"0"0,0 0 1,0 0 1,0 0-1,0 0 0,0 0 1,0 0-1,-71-33 0,-28 16 0,-25-8 2,-13 17-3,1 16 3,7 9-3,22 8 3,28-1-3,26 1 2,15 0-1,13-8 0,13 8 1,4-9-1,4 9 0,8-8 0,4 7 1,13 9 0,24 17-1,34 8 0,37 17 0,29-1 0,12 1 0,8-9 1,-3 8 2,-18 1-6,-28 8 5,-41-17-2,-30-16-1,-20-9 1,-17-8 1,-12 0 0,-25 17-2,-49 16 2,-75 17-2,-71 25 2,-3-9-1,28-24 0,38-1 1,41-24-1,29-9 1,33-16-2,16-25 2,17-16-1</inkml:trace>
    </iact:actionData>
  </iact:action>
  <iact:action type="add" startTime="30724">
    <iact:property name="dataType"/>
    <iact:actionData xml:id="d10">
      <inkml:trace xmlns:inkml="http://www.w3.org/2003/InkML" xml:id="stk10" contextRef="#ctx0" brushRef="#br0">20883 3055 0,'0'0'6,"0"0"3,-29 58 0,-37 25 1,-54 66 0,-33 33 0,-21 9 1,17-26-1,25-16-1,24-41 0,34-25 1,16-17-1,16-8 1,13-25-2,13-8 3,8-25-5</inkml:trace>
    </iact:actionData>
  </iact:action>
  <iact:action type="add" startTime="31196">
    <iact:property name="dataType"/>
    <iact:actionData xml:id="d11">
      <inkml:trace xmlns:inkml="http://www.w3.org/2003/InkML" xml:id="stk11" contextRef="#ctx0" brushRef="#br0">22145 2666 0,'0'0'7,"0"0"3,42 50-3,24 32 3,41 67-1,22 17 1,-5-25-1,-13-34 0,-24-40 1,-12-9-2,-13-17 3,-12-8-3,-17-8 2,-9-8-1,-11-9 1</inkml:trace>
    </iact:actionData>
  </iact:action>
  <iact:action type="add" startTime="31520">
    <iact:property name="dataType"/>
    <iact:actionData xml:id="d12">
      <inkml:trace xmlns:inkml="http://www.w3.org/2003/InkML" xml:id="stk12" contextRef="#ctx0" brushRef="#br0">20168 4314 0,'0'0'7,"-91"103"2,-13 75 2,-20 79-2,-4 8 2,4-4-2,8-13 1,12-28-1,22-51 1,15-40-1,22-55 1,20-32-3,13-22 3,8-24-3,4-16 2</inkml:trace>
    </iact:actionData>
  </iact:action>
  <iact:action type="add" startTime="31741">
    <iact:property name="dataType"/>
    <iact:actionData xml:id="d13">
      <inkml:trace xmlns:inkml="http://www.w3.org/2003/InkML" xml:id="stk13" contextRef="#ctx0" brushRef="#br0">20077 4049 0,'0'0'7,"29"41"2,20 59 2,30 82-3,24 79 4,1 24 0,-22-53-4,-20-50 2,-20-62-2,-17-53 3,-13-30-3,-8-21 0,-8-16 2,4 0-3,0 0 2</inkml:trace>
    </iact:actionData>
  </iact:action>
  <iact:action type="add" startTime="31936">
    <iact:property name="dataType"/>
    <iact:actionData xml:id="d14">
      <inkml:trace xmlns:inkml="http://www.w3.org/2003/InkML" xml:id="stk14" contextRef="#ctx0" brushRef="#br0">19539 5113 0,'0'0'6,"0"0"3,0 0 2,41 37-2,46-8 0,78-8 0,80-13 2,61-29-3,50-32 1,4-22 1,-21-20-1,-25-17 1</inkml:trace>
    </iact:actionData>
  </iact:action>
  <iact:action type="add" startTime="32176">
    <iact:property name="dataType"/>
    <iact:actionData xml:id="d15">
      <inkml:trace xmlns:inkml="http://www.w3.org/2003/InkML" xml:id="stk15" contextRef="#ctx0" brushRef="#br0">23374 4140 0,'0'0'7,"0"0"2,-45 74 1,-34 92 0,-66 132 0,-33 75 1,17-30-1,24-61-1,38-92 0,25-61 0,24-51 1,17-36 0,12-26-2</inkml:trace>
    </iact:actionData>
  </iact:action>
  <iact:action type="add" startTime="32371">
    <iact:property name="dataType"/>
    <iact:actionData xml:id="d16">
      <inkml:trace xmlns:inkml="http://www.w3.org/2003/InkML" xml:id="stk16" contextRef="#ctx0" brushRef="#br0">22894 4123 0,'0'0'6,"0"0"4,66-8-1,-16 33 1,45 58-1,42 82 0,16 84 2,-17 41 0,-28-42-4,-25-41 2,-30-54 0,-11-45 3,-13-34-5,-13-32 3,-16-34-2,0-8 2,-87-99-2</inkml:trace>
    </iact:actionData>
  </iact:action>
  <iact:action type="add" startTime="32575">
    <iact:property name="dataType"/>
    <iact:actionData xml:id="d17">
      <inkml:trace xmlns:inkml="http://www.w3.org/2003/InkML" xml:id="stk17" contextRef="#ctx0" brushRef="#br0">23031 4757 0,'0'0'6,"0"0"4,0 0-1,45 41 0,54 1 2,79 3-3,62-24 3,13-38-3,-1-37 2,-24-33-1</inkml:trace>
    </iact:actionData>
  </iact:action>
  <iact:action type="add" startTime="33565">
    <iact:property name="dataType"/>
    <iact:actionData xml:id="d18">
      <inkml:trace xmlns:inkml="http://www.w3.org/2003/InkML" xml:id="stk18" contextRef="#ctx0" brushRef="#br0">19750 5887 0,'0'0'5,"0"0"4,0 0 1,0 0-2,29 112 3,8 24-2,8 30 0,1 4 1,-9-17 0,-16-37 0,-9-42 0,-8-32-2,-4-21 2,-4-13-1,0-8-2</inkml:trace>
    </iact:actionData>
  </iact:action>
  <iact:action type="add" startTime="33868">
    <iact:property name="dataType"/>
    <iact:actionData xml:id="d19">
      <inkml:trace xmlns:inkml="http://www.w3.org/2003/InkML" xml:id="stk19" contextRef="#ctx0" brushRef="#br0">20139 7481 0,'0'0'8,"0"0"1,0 0 1,0 0-1,0 0 0,-4-50 0,-5 26 1,-3-10 0,-9-3-2,-20 4 2,-9 16-1,-4 22 1,-16 19-2,-9 26 1,9 8 0,20 0 1,21-8 2,21-13-4,8-4 2,13-4 1,7 4-1,13-4-2,9-4 3,7-13-2,5-7-1,8-18 1,13-20 2,-1-17-3,-3-8 4,-18 5 1,-7 7-12,-21 17 7,-9 13 1,-3 7 1,-5 9 0,4 9-1,9 20 0,12 24 0,17 18 1,8-5-1,0-8-1,-5-13 2,-3-11 0,-13-30-2,0-33 1</inkml:trace>
    </iact:actionData>
  </iact:action>
  <iact:action type="add" startTime="37762">
    <iact:property name="dataType"/>
    <iact:actionData xml:id="d20">
      <inkml:trace xmlns:inkml="http://www.w3.org/2003/InkML" xml:id="stk20" contextRef="#ctx0" brushRef="#br0">22551 2161 0,'0'0'2,"0"0"-1,0 0 9,0 0-1,0 0 2,45 8-2,-16-8 0,8 8 0,5 1 0,-1-1 0,1 8 0,-1-7 1,4 7-1,1 1 0,-1-1 0,-3 1 2,-1 0 0,5-1 0,3 9-3,5-8 1,4 7 1,0 1-1,4 0 1,0-8-1,-4 7 2,-8-7-4,-1 0 4,-11-1-3,-5-8 1,-4 9 0,0-9 0,0 9 5,4-1-12,8 9 7,9 0 1,8 8-1,4 0 1,0-8-1,0 0 0,-4 0 0,-9-9 1,-3 1-1,-1-9 0,1 9 0,-17-9 1,-4 0 4,-5-8-8,-3 9 4,-5-9-2,-3 8 0,-1-8 1,0 8 0,5-8 2,-13 0-3,4 8 2,0-8-2,0 0 1,0 0 0,0 0 2,0 0 0,-4 0-4,0 0 2,0 0 1,0 0-2</inkml:trace>
    </iact:actionData>
  </iact:action>
  <iact:action type="add" startTime="40080">
    <iact:property name="dataType"/>
    <iact:actionData xml:id="d21">
      <inkml:trace xmlns:inkml="http://www.w3.org/2003/InkML" xml:id="stk21" contextRef="#ctx0" brushRef="#br0">24164 3196 0,'0'0'7,"0"0"7,0 0-9,0 0 4,-53-8-1,15 16 3,-24 0-2,-21 25 0,-8 9 0,5 16 0,19 0 1,22-9 1,16-7-1,12-1-1,-3 1 2,7-1-5,1 0 4</inkml:trace>
    </iact:actionData>
  </iact:action>
  <iact:action type="add" startTime="40320">
    <iact:property name="dataType"/>
    <iact:actionData xml:id="d22">
      <inkml:trace xmlns:inkml="http://www.w3.org/2003/InkML" xml:id="stk22" contextRef="#ctx0" brushRef="#br0">23498 3767 0,'0'0'8,"0"0"1,62 58 1,4 25-2,17 16 3,4 1-2,-17-17 0,-24-25 1,-17-17-1,-13-25 1,-3-7-2,-1-18 1</inkml:trace>
    </iact:actionData>
  </iact:action>
  <iact:action type="add" startTime="40628">
    <iact:property name="dataType"/>
    <iact:actionData xml:id="d23">
      <inkml:trace xmlns:inkml="http://www.w3.org/2003/InkML" xml:id="stk23" contextRef="#ctx0" brushRef="#br0">24690 2981 0,'0'0'5,"0"0"4,0 0 2,0 0-3,62 8 1,8 17 1,21 24-1,-4 18 0,-25-18 1,-21-7 0,-12-9 0,-20-8 0,-1-9-1</inkml:trace>
    </iact:actionData>
  </iact:action>
  <iact:action type="add" startTime="40858">
    <iact:property name="dataType"/>
    <iact:actionData xml:id="d24">
      <inkml:trace xmlns:inkml="http://www.w3.org/2003/InkML" xml:id="stk24" contextRef="#ctx0" brushRef="#br0">25265 3693 0,'0'0'7,"8"49"8,0 26-11,5 41 4,-5 25 3,-4-17-1,-8-17 0,-4-32-1,-9-21 0</inkml:trace>
    </iact:actionData>
  </iact:action>
  <iact:action type="add" startTime="41256">
    <iact:property name="dataType"/>
    <iact:actionData xml:id="d25">
      <inkml:trace xmlns:inkml="http://www.w3.org/2003/InkML" xml:id="stk25" contextRef="#ctx0" brushRef="#br0">24040 5055 0,'0'0'6,"0"0"3,0 0 0,0 0 1,0 0-1,58 0 1,-29 0-2,0 0 2,0 0 0,0-4-1,4 0 0,13-5 1,3-3-1,17-5-1,17 1 3,21-5-2,16 0 0,8-8 1,-8 5-1,-21 7 0,-24 9 0,-18 4 1,-15-1-1,-5 5 0,-16 0 1,-5 0-1,-3 0 0,-5 0 0,-4-4 1,-4 0-2,-8 0 3,-17 0-2,-33 4 0,-41 0-1,-38-4 2,-12 4-1,9 8 0,16 9 1,16-1 4,25-3-10,25-5 6,17 0-1,12-4-1,12 0 4,13 1-4,4-5 1,0 0 0,0 0 0,141-5 1,8-3-1,29-4 0,-4-1 2,-38 5-3,-32 4 1,-30 4 0,-24 0 1,-17 0-1,-13 0 1,-3 0-1,-13 0 0,-4-4 0,0 4-1,0 0 2,-91-13 0,-8 9-1,-25 0 0,0-4 1,16-1 0,34 5-2,20 4 2,21 0-2,12 0 2,13 0 1,8 0-4,0 0 3,0 0-2,91 13 4,4-13-5,21-4 4,-5-1-3,-11 1 2,-22 4 0,-20 4-1,-20-4 0,-18 0-1,-16 0 2,-4 0-2,0 0 2,0 0 0,-140 25-1,40-12 1,1-5-1,20-4 1,13 0-2,17-4 1,11 0 1,14 0-1,3 0 2,8 0-4,9 0 4,4 0-3,4 4 1,17 1 0,25-5 2,32-5-3,17-7 2,-12 0-1,-17 3 3,-16 1-6,-17 4 4,-12 0-1,-9 0 0,-12 4 0,0 0 0,0 0 1,-91 12 0,-16-4-2,-34 5 3,-8-1-4,17 5 4,28-1-3,26-3 2,28-5 0,21-4-2,17 0 2,-1 0-1,13 1 0,0-5 0,0 0 0,128 8 2,9-16-3,37-9 2,-5-4-1,-24 1 1,-37 7 2,-30 5-6,-24 4 3,-25 0 0,-12-1 1,-9 1-2,-8 0 1,0 4 1,0 0 0,-95-8-1,12 8 0,-20 0 2,3-4-4,22 0 4,28 4-3,9 0 2,20 4-1,13 0 1,8 0-1,0-4 0,0 0 0,91 12 1,29-36-1,66-47 0</inkml:trace>
    </iact:actionData>
  </iact:action>
  <iact:action type="add" startTime="44900">
    <iact:property name="dataType"/>
    <iact:actionData xml:id="d26">
      <inkml:trace xmlns:inkml="http://www.w3.org/2003/InkML" xml:id="stk26" contextRef="#ctx0" brushRef="#br0">24057 4637 0,'0'0'6,"0"0"8,0 0-10,0 0 6,0 0-1,0 0 1,0 0-1,0 0 1,74 25-1,-20-34 0,0 1 1,-9-4-2,-3-1 2,-1 1-1,0-1 1,5 1-1,4-1 2,7-3 1,10-1-3,-5 1 1,-13 3-3,-11 5 6,-14 4-8,-3 0 3,-4 0 1,-1 0 2,-3-1-4,-1 1 3,-4 4-1,1 0 0,-5 0 1,-4 0-1,0 0 0,0 0 1,0 0-1,0 0 1,-133 17-2,75-13 2,5 0-1,3-4 0,9 0 0,8 0 0,4 0 1,8-4 0,4 4 0,9 0-3,4 0 3,0 0 0,4 0-1,0 0 0,0 0 0,0 0 1,111-4-1,-7-4 1,12-1-2,-9 5 3,-24 0-3,-21 0 1,-16 0 1,-13 0 3,-8 4-8,-9 0 4,-3 0 2,-5 0-4,-4 0 3,-4 0 0,0 0-2,0 0 2,0 0-2,-124-9 4,37 18-4,-8 3 2,4 0 2,16 1-7,21-5 5,13-4-1,12 0 0,8 0 2,5-4-3,8 0 2,4 0-2,4 0 2,0 0-2,0 0 3,82-12-3,18 0 3,20-1-2,-9 5 0,-16 0 0,-20-1 1,-21 1-2,-17 4 1,-12 0 1,-9 4-1,-7 0 0,-9 0 0,0 0 0,0 0 1,0 0-1,-137 0 1,21 8-1,-16 5 0,8-1 0,8-4 0,25 1 2,20-5-3,18 4 2,15 0-1,22 0 0,16-3 0,0-5 0,0 0 1,0 0-1,161 12 1,-24-16 3,20 0-7,-16-5 3,-30-3-1,-28 0 3,-25-1-2,-17 5 0,-16 4 0,-16 4 1,-9 0-2,0 0 1,0 0 1,0 0-2,-145 12 4,25 5-4,-9 3 2,26 1-2,29-4 2,20-5-1,21-4 0,12 1 1,9-5 0,7 0-1,5-4 0,0 0-1,0 0 1,137-29 2,-25 8-3,-5 1 1,-24 3 1,-21 5-1,-21 3 1,-12 5-1,-12 4 1,-13 0-1,-4 0 1,0 0-2,0 0 2,-128 17-2,24 3 2,5 5 0,20-8 1,22-5-5,19-3 4,13-5-1,9 0 1,4 0-1,7 0 0,5-4 1,0 0-2,0 0 2,116-16-1,-29 3 0,-4 1 1,-21 3-1,-21 5 0,-12 0 0,-12 0 0,-13 0 1,-4 4-2,0 0 2,0 0-1,-149 4 1,66 8-1,17 1 1,12-5-1,17 0 1,12-3-2,9-1 2,7-4 0,5 0-2,4 0 1,0 0 1,0 0-1,116-33 3,-37 16-4,-1 5 1,-28 3 2,-13 5-1,-12 0 0,-13 0-1,-12 0 0,-8 4 0,-17 0 10,-33 8-19,-12 9 7,8-1 2,12-3-1,17-1 5,13-8-5,15-4 2,5 0-4</inkml:trace>
    </iact:actionData>
  </iact:action>
  <iact:action type="add" startTime="48714">
    <iact:property name="dataType"/>
    <iact:actionData xml:id="d27">
      <inkml:trace xmlns:inkml="http://www.w3.org/2003/InkML" xml:id="stk27" contextRef="#ctx0" brushRef="#br0">21198 5353 0,'0'0'5,"0"0"6,0 0-3,0 0 1,0 0 1,0 0-1,-42 21-1,30 8 2,-9 29 0,-8 41-1,-4 29 1,8-12-1,9-25 0,8-33 1,8-29-1,8-16 0</inkml:trace>
    </iact:actionData>
  </iact:action>
  <iact:action type="add" startTime="49128">
    <iact:property name="dataType"/>
    <iact:actionData xml:id="d28">
      <inkml:trace xmlns:inkml="http://www.w3.org/2003/InkML" xml:id="stk28" contextRef="#ctx0" brushRef="#br0">23614 5535 0,'0'0'8,"0"0"1,0 0 1,0 0-1,87 58 0,-17-29 1,9 0-1,-17-8 0,-17-9 1,-16-4-2,-16 1 1,-9 3 1,-8 9-1,-17 20 2,-12 26 0,-4 3 6,4-4-16,12-16 6,13-13 4,12-8-3,21 0 2,33-12-1,45-22 0</inkml:trace>
    </iact:actionData>
  </iact:action>
  <iact:action type="add" startTime="53593">
    <iact:property name="dataType"/>
    <iact:actionData xml:id="d29">
      <inkml:trace xmlns:inkml="http://www.w3.org/2003/InkML" xml:id="stk29" contextRef="#ctx0" brushRef="#br0">20528 3784 0,'0'0'2,"0"0"1,0 0 7,0 0-2,0 0 2,0 0-1,0 0 0,-67-33 1,1 8-2,-25 0 2,-8-8-1,8 8 1,12 8-1,1 1 3,3 16-3,-16 8 0,-8 0 1,-13 9-1,-4 8 1,5 8 0,-5 17-1,8 8-1,9 8 2,8 0-1,-13 17 3,9-9-6,4 1 5,4 16-3,9 8 2,12 17-2,8 4 2,8 5-1,0 7 1,1 13 2,-5 4-7,-4 0 5,4-8-1,9 8 0,3 8 1,5 9-1,4 24 0,-4 17 1,-1-8 0,9-8-2,5-26 1,3-20 0,4-4 1,9-9 2,-4-16-7,8-25 6,4-24-3,4-14 4,0-7-5,4-5 3,5 1-1,7-1 1,9 5 0,8 3-1,13 9 3,8 0-4,8 0-4,9-4 9,24-4-7,25-5 3,13-3 1,12-1-1,20-8 1,5-8-2,12-4 2,4-5-1,-3-7 1,-5-5-1,-9-4 0,-7 0 1,-1 0-2,1 0 2,-1 0-2,-7-4 2,-30 0-1,-12 8 0,-9 4 1,-7 0-1,-18-4 1,-20-4-2,-16 0 2,-13 0-1,-4 0 0,-4-4 0,-4-4 1,3-13 4,1-16-9,0-33 4,0-75 1,-9-158-2,1-276 2,-5-282-1</inkml:trace>
    </iact:actionData>
  </iact:action>
  <iact:action type="add" startTime="55027">
    <iact:property name="dataType"/>
    <iact:actionData xml:id="d30">
      <inkml:trace xmlns:inkml="http://www.w3.org/2003/InkML" xml:id="stk30" contextRef="#ctx0" brushRef="#br0">3478 7568 0,'0'0'5,"0"0"5,0 0-1,0 0 1,0 0-1,0 0 0,49 12 1,9-28-2,25-9 2,16-12-1,17-5 1,0 5 2,0 8-6,-17 8 4,0 5 0,9-1-1,16-3 0,0-1 1,8 4-1,1 9 0,-5-4 0,0-1 1,-3 1-1,-10 8 0,-19 4 1,3 4 0,0 0-2,-4-4 1,9 0 1,3 0-1,-3 4 1,3 4-1,-7 1 0,-5-1-1,-4-4 3,-4-4-2,0 0-1,4 0 1,16 8 2,-12 9-3,0-1 1,-4 1 0,5-5 2,3-3-2,13-5 0,12 4 0,4 0 1,-20 1-1,-5-1 0,-4-4 1,17-4-2,12 4 2,5 5 0,-17-1-2,-17-4 1,0-4 1,13-4 0,16 0-1,5 4 0,-18 4 0,-24 0 0,-20-4 1,-5-4-1,17-4 1,16-5-2,9 1 2,-9 3-1,-12 5 0,-13 0 2,-3-4-3,3 0 1,17-9 2,13 5-4,3 3 3,5 5-1,-5 4 1,-3-4-1,8-8 1,3-1-2,10 1 2,-10 8-1,-7 4 1,-5-4 1,5-5-4,12 1 3,0 4-1,-8 4 0,-9 0 1,-12 0-2,-12 0 2,-9-4-1,-8 0 1,-8-5-2,0 1 2,-5 4 0,-3 0-1,-5 0-1,-8 4 2,-4 0-1,-4 0 1,-8 0-2,-1 0 2,-3 0-1,-5 0 1,0 0-3,-4 0 3,0 0 0,1 0 0,-1 0 0,-4 0-3,0 0 3,0 0 0,0 0-1,0 0-1,0 0 2,-133-9-1,51 5 1,-18-4-1,-11 0 1,-5-1-2,-17 5 8,-12 4-14,-16 4 8,-25 9-1,-9-1 1,-3 1-1,8-1 0,24 0 1,30 5 1,28 0-4,25-5 3,25-4-1,21-4 0,16-12 0,17-13 1,25-37-2</inkml:trace>
    </iact:actionData>
  </iact:action>
  <iact:action type="add" startTime="57878">
    <iact:property name="dataType"/>
    <iact:actionData xml:id="d31">
      <inkml:trace xmlns:inkml="http://www.w3.org/2003/InkML" xml:id="stk31" contextRef="#ctx0" brushRef="#br0">11525 7075 0,'0'0'5,"0"0"4,0 0 0,0 0 1,0 0-1,0 0 0,-42 9 1,-16 3-1,-49 9 0,-42 4 0,-37 4 1,8 0 1,8-5-1,17-7 0,17-9 0,11-12-3,22-4 3,12-5-1,8-7 0,13-13 2,0-13-2,16-12 0,8-12 0,17-13 1,17-4-2,16-4 2,21-25-1,29-37-1,24-9 3,22 5-2,11 24 1,-3 38-1,8 17 1,12 11-2,8 18 1,9 20 0,4 16 1,17 34-1,20 29-1,-8 24 3,-21 21 0,-25 5-3,-24-1 1,-25-16 0,-21-17 0,-25-8 0,-29 0 1,-24 21-2,-63 49 2,-86 54 0,-71-4 0,-25-41-3,17-42 3,50-37 2,53-33-6,54-46 4,37-53-2</inkml:trace>
    </iact:actionData>
  </iact:action>
  <iact:action type="add" startTime="61594">
    <iact:property name="dataType"/>
    <iact:actionData xml:id="d32">
      <inkml:trace xmlns:inkml="http://www.w3.org/2003/InkML" xml:id="stk32" contextRef="#ctx0" brushRef="#br0">20577 5746 0,'0'0'1,"0"0"1,0 0 7,0 0 0,0 0 1,0 0-1,0 0 1,0 0-1,0 0 0,0 0 1,0 0-1,0 0 0,0 0 0,0 0 1,0 0-1,0 0 0,42 0 1,-38 0-1,4 4 0,4 1 0,9 7 5,12 9-9,4 12 5,9 12-1,-1 5 0,1 8 0,-1 4 3,1 0-5,-1-4 2,5 0 1,0-4 0,-1-8-2,-7-9 2,-5-8-1,-8-9 0,-4 1 2,-4-4-3,-1-5 3,-3 1-3,-5-5 1,1 0 1,-5 0-2,0-3 3,-4-1-4,0 0 4,1 0-3,-1 0 2,0 0 2,0-4-6,0 0 4,0 0-1,0 0 0,-4 0 1,0 0-2,0 0 3,0 0-2,0 0 0,0 0 0,0 0 0,0 0 0,0 0 1,-4 0-1,4 0 0,0 0 1,0 0-1,-78-45 1,20 3-1,-9-12 1,10-3-2,7-1 2,4 4-1,9 0 0,0 0 1,-4-4-1,-5-4 1,5 8-2,3 9 1,5 7 1,0 5-1,4 0 0,-4 0 0,4 4 1,4 0-1,5 8 0,3 5 0,9 3 1,0 5-1,3 0-1,1 4 2,4 0 0,0 4-1,4 0 0,1 0 1,-5 0-1,0 0 0,78 53 1,-16 9-1,13 30 0,3 15 0,-3 5 1,-1-9-1,1-11 0,-1-18 0,-3-12 1,-5-8-1,-8-4 0,-4-5 0,-13-7 1,-12-10-1,0-3 0,-17-8 0,1-5 1,-5-3-1,-4-5 1,-4 0-2,-4-4 1</inkml:trace>
    </iact:actionData>
  </iact:action>
  <iact:action type="add" startTime="63379">
    <iact:property name="dataType"/>
    <iact:actionData xml:id="d33">
      <inkml:trace xmlns:inkml="http://www.w3.org/2003/InkML" xml:id="stk33" contextRef="#ctx0" brushRef="#br0">21947 6483 0,'0'0'6,"0"0"3,0 0 0,0 0 1,0 0-1,-50 29 0,-16 33 1,-50 42-2,-29 20 3,0 9-3,21-13 2,29-13-1,33-11 0,17-22 1,20-24-1,16-21 0,18-17 1,-5-12-1,-4 0-1,54-50 3,-13-3-3,0 3 3,1 29-3,7 30 2,34 48-1,16 84 1,1 79-2,-26 32 1,-32-7 1,-22-47-1,-16-53 1,-4-41-1,-4-34 0,0-24 0</inkml:trace>
    </iact:actionData>
  </iact:action>
  <iact:action type="add" startTime="63887">
    <iact:property name="dataType"/>
    <iact:actionData xml:id="d34">
      <inkml:trace xmlns:inkml="http://www.w3.org/2003/InkML" xml:id="stk34" contextRef="#ctx0" brushRef="#br0">23192 6347 0,'0'0'7,"0"0"2,74 53 1,38 43-1,37 53 1,-12 20-1,-46-11 0,-42-30 0,-28-28 0,-17-30 1,-8-20-1,-8-17 0,-17-17 1</inkml:trace>
    </iact:actionData>
  </iact:action>
  <iact:action type="add" startTime="64109">
    <iact:property name="dataType"/>
    <iact:actionData xml:id="d35">
      <inkml:trace xmlns:inkml="http://www.w3.org/2003/InkML" xml:id="stk35" contextRef="#ctx0" brushRef="#br0">23850 7709 0,'-8'74'7,"-5"30"2,1 53 3,-1 25-4,5-24 3,4-34-1,0-33-2,-4-21 4</inkml:trace>
    </iact:actionData>
  </iact:action>
  <iact:action type="add" startTime="64414">
    <iact:property name="dataType"/>
    <iact:actionData xml:id="d36">
      <inkml:trace xmlns:inkml="http://www.w3.org/2003/InkML" xml:id="stk36" contextRef="#ctx0" brushRef="#br0">20548 9179 0,'0'0'7,"0"0"2,112 12 2,49-8-2,92-4 0,36-4 0,26-4 0,-9 12 0,-4-4 1,4 8 0,9 5-2,-9-1 1,-21 5 1,-37 3 1,-74-11-3,-58-18 1</inkml:trace>
    </iact:actionData>
  </iact:action>
  <iact:action type="add" startTime="72185">
    <iact:property name="dataType"/>
    <iact:actionData xml:id="d37">
      <inkml:trace xmlns:inkml="http://www.w3.org/2003/InkML" xml:id="stk37" contextRef="#ctx0" brushRef="#br0">22149 9369 0,'0'0'2,"0"0"2,0 0 4,0 0 0,0 0 2,0 0-1,0 0 1,-70-4-2,8-9 3,-29-7-2,-17-5 0,-3 4 2,7 1-3,1-1 2,4-8 0,8-4-1,8-5 0,12 1 0,14 0 1,11 0-1,0-5-1,-3-7 7,-5-14-11,-8-11 5,0-13 1,8-25-1,17-24 0,4-13 1,20-21-1,9-17 0,8-7 1,9-34-1,-1-8 0,-3 29 0,-5 25 1,-4 45-2,0 46 1,0 29 1,8 17-1,0 7 0,13 1 1,16 0-1,13 0 0,20 8 0,21 8 0,17 0 1,20-4 0,4-8-1,1 0 0,3 4 0,21 0 0,9 4 1,-1 5-1,-11 7 0,-1 9 0,0 8 1,4 4-1,4 9 0,9 0 1,4-1-1,-9-3 0,-20-1 0,-33 0 2,-17 5-3,-12 0 2,-1 3 0,-11-3-2,-5-5 2,-8 1-2,-9-5 2,-7 0-1,-5-4 1,-8 0-1,-4 5 0,-4-1 0,-1 4 0,1 5 1,8 12-1,-4 25 0,4 20 0,4 26 1,-4 20-1,-4-4 0,-5 4 1,-3 12-1,3 5 1,-3 4-2,-5 4 2,-3 12-1,-5 0 1,0-4-1,0-12 0,0-25 1,-4-21-1,-8-8 0,0-12 0,-1-13 1,5-12-1,0-9 1,0-12-1,0-4 0,4-4 0,0-5 0,0-3 0,0-1 1,0 0-1,0 1 0,0-1 0,0 1 2,-4-1-4,0 0 3,-1 5-1,1 4 1,-8 4-1,-13 12 0,-25 8 0,-28 5 1,-34-4-1,-24-9 0,-22-4 1,-32-4-1,-33-4 0,-30-9 0,-7-7 0,-18-5 1,5-4-1,4-4 0,-8-13 1,8-24-1,17-38 0</inkml:trace>
    </iact:actionData>
  </iact:action>
  <iact:action type="add" startTime="74931">
    <iact:property name="dataType"/>
    <iact:actionData xml:id="d38">
      <inkml:trace xmlns:inkml="http://www.w3.org/2003/InkML" xml:id="stk38" contextRef="#ctx0" brushRef="#br0">24864 5154 0,'0'0'6,"0"0"4,0 0-1,0 0 1,0 0-1,0 0 0,0 0 2,0 0-4,-46-8 3,25 4-1,-8 0 1,-8-9-1,-8-3 0,-5-9 0,-4 0 0,0-4 2,1 4-3,-5 0 6,-13-8-5,-16-12 0,-4-9 1,9-4-1,15 4-3,18 9 4,7 3-1,5 5 0,4-5 0,-4-3 1,4-1-1,4-3 2,0-1-2,4-16 0,-4-25 0,-8-17 1,-9-24 0,-12 16-1,9 16 1,-1 17 0,9 9 1,8 8 0,8 8-9,8 8 8,9 0-2,8 17 2,12-16-1,13-9 1,17 0 0,7-9-1,5 18 0,0-1 0,0 9 0,8-1 0,-13 9 2,1 8-3,0 17 1,3 0 1,9-1-1,17 1 0,8-8 0,8 7 9,-8 1-18,-8 8 11,-1 0-2,-7 0 0,-5 8 1,4-8-1,-4 0-1,-8 0 2,-4 0-1,-17 0 1,-4 0 0,-8 0-2,-4 0 2,-5 0-1,1 0 0,-5 0 7,1 0-14,-1 0 10,1 9-5,-1-9 3,0 8-1,5 0 0,0 0 1,3 9-2,1 8 2,0 0 0,-1-1-2,-3 10 8,-5-1-8,5 0-4,-13 8 6,4 1-1,-4-1 0,0-8 1,5 9-2,-1-1 2,0 0-1,1 1 1,-1-1-1,0 1 0,-8-9 0,4 0 2,0 0-3,-4 0 1,0-8 0,0 8 1,-4 8 0,0 1-1,4 8 0,-8-1 0,4 1 0,4-9 2,0 1-3,0-1 0,4 0 4,4 1 2,-8 8-11,0-9 6,0 0 0,0-7 0,0-1 0,0 0 1,0-8-2,0-1 3,0 1-2,0 0 1,0 4-2,-8 0 2,4 0-1,0-4 2,-1 0-4,1 0 3,-4 4-1,-4 8 1,-5 0 0,-8 5-2,-16 3 1,-13 1 0,-12-5 1,-13-4-1,-8-8 1,-8-4 0,-12-4 0,-22-5 0,-7 1 3,-5-1-9,13-7 4,12-9 3,4-13-4,9-28 3,4-34-1</inkml:trace>
    </iact:actionData>
  </iact:action>
  <iact:action type="add" startTime="77025">
    <iact:property name="dataType"/>
    <iact:actionData xml:id="d39">
      <inkml:trace xmlns:inkml="http://www.w3.org/2003/InkML" xml:id="stk39" contextRef="#ctx0" brushRef="#br0">24847 3577 0,'0'0'6</inkml:trace>
    </iact:actionData>
  </iact:action>
  <iact:action type="add" startTime="77219">
    <iact:property name="dataType"/>
    <iact:actionData xml:id="d40">
      <inkml:trace xmlns:inkml="http://www.w3.org/2003/InkML" xml:id="stk40" contextRef="#ctx0" brushRef="#br0">24516 3825 0,'0'0'7,"0"0"2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817">
    <iact:property name="dataType"/>
    <iact:actionData xml:id="d0">
      <inkml:trace xmlns:inkml="http://www.w3.org/2003/InkML" xml:id="stk0" contextRef="#ctx0" brushRef="#br0">4773 8334 0,'0'0'2,"0"0"-2,0 0 11,0 0-3,0 0 1,0 0 0,0 0 0,0 0 2,-42 29-2,38-25 0,0-4 0,0 0 0,0 0 1,-1 4-1,1 0 0,0-4 1,0 0-2,0 5 2,4-1-1,0-4 1,0 4-2,0 0 2,0 0 3,0 0-8,0-4 4,0 0 1,0 0-1,0 0 1,0 0-2,99 37 2,-57-32 0,-1-5-2,0 0 2,1 0-1,-5-5 0,0 1 1,0 0-1,1 0 1,-5 4-1,4 0 0,4 0 2,-8 0 0,9 4-2,-1 0 0,5 0 1,3 1-1,1-1 1,0-4-2,-1-4 2,1-1-1,0-3 0,-5 0 1,-4 0-2,-3-1 4,-1 5-5,-4 0 3,0 4-2,0 0 2,4 0-1,9 4 0,8 0 1,4 1-2,8-5 4,-8 0-1,4-5-8,-4 1 7,-4 0 0,-5 0-2,-7 0 2,-1 4-1,-4 0 0,5 4 0,3 4 1,9 1-2,4-1 2,4-4 0,0 0-1,0-4 4,0-4-8,0 0 4,-12 0 0,-5 0 1,-3-1-1,-1 5 0,-4 0 1,5 5-2,3-1 2,5 4-1,4-4 0,4 0 1,-1-4-1,1 0 0,4-4 0,-4-4 1,-8 0-1,-4-1 0,-1 1 0,-12 4 1,-4 0-1,-4 0-1,0 4 2,0 0 0,4 0-1,4 0 4,12 0-7,-4 0 3,5 0 1,8-5-1,0 1 0,-1 0 0,1-4 0,-4 4 1,-9 0-1,-4-1 0,-3 1 1,-10 0-1,1 0 4,-4 4-6,0 0 1,3 0 1,9 0 1,21 0-1,8 0 0,21 0 1,8 0-2,-4-4 1,-8 0 1,-13 0-1,-12-1 0,-5-3 1,1 4 2,8 0-6,16-4 4,17-1-2,0 1 2,-4 0-1,-17-1 1,-7 5-2,-22 0 2,-4 0-1,-12 0 0,0 0 1,4 0-1,20-1 0</inkml:trace>
    </iact:actionData>
  </iact:action>
  <iact:action type="add" startTime="22522">
    <iact:property name="dataType"/>
    <iact:actionData xml:id="d1">
      <inkml:trace xmlns:inkml="http://www.w3.org/2003/InkML" xml:id="stk1" contextRef="#ctx0" brushRef="#br0">4835 9046 0,'0'0'6,"0"0"4,0 0 0,0 0-2,0 0 2,-29-45-1,8-1 0,-16-24 2,-21-17-4,-13-4 2,-3 8 2,8 8-2,0 1 0,16 3 2,0-3-3,17 3 2,0 5-1,17 4-1,7 4 2,18-8 1,-1-33-3,8-26 2,9-7-1,-8 12 1,8 20 0,8 18-2,8 11 1,13 13 1,-17 17-1,-4 12 0,0 12 2,4 9-4,-8 8 5,9 4-5,11 4 2,9 1 1,13 7 0,7 9-1,9 12 1,0 9 3,-4 20-5,-9 17 2,-8 8-2,-12 0 0,-8-12-1,-5-9 3,-4 1-1,-4-1 0,0 4 1,-8 9-1,-12-4 0,-13-9 1,-9-3 0,-11 3-3,-26 9 3,-32 20 0,-55 38-1,-45 16-1,-29 0 2,5-25-1,45-45 1,49-50-1,42-37 0</inkml:trace>
    </iact:actionData>
  </iact:action>
  <iact:action type="add" startTime="24704">
    <iact:property name="dataType"/>
    <iact:actionData xml:id="d2">
      <inkml:trace xmlns:inkml="http://www.w3.org/2003/InkML" xml:id="stk2" contextRef="#ctx0" brushRef="#br0">7185 8690 0,'0'0'5,"16"-41"4,17-30 2,21-41-3,0-16 2,-9-4-1,-3 3 3,-13 13-2,-9 17-1,1 8-1,4 8 2,16 4 0,5 9 1,12 16-4,12 21 3,-12 21-2,0 16 1,8 12 1,0 18-2,0 19 3,-12 18 6,-17 20-15,-20 8 6,-21 9 1,-29 24 0,-25 9 2,-25-4-4,5-30 4,20-28-1,20-21 1,5-21 3,17-16-12</inkml:trace>
    </iact:actionData>
  </iact:action>
  <iact:action type="add" startTime="25803">
    <iact:property name="dataType"/>
    <iact:actionData xml:id="d3">
      <inkml:trace xmlns:inkml="http://www.w3.org/2003/InkML" xml:id="stk3" contextRef="#ctx0" brushRef="#br0">11401 9129 0,'0'0'9,"0"0"-2,0 0 3,0 0-1,0 0 0,0 0-1,0 0 3,57 12-2,-23-12 0,11 0 0,21 4 1,25 1-1,13-5 1,12-5 0,-9-3-1,-24 0-1,-17 4 2,-16 0-2,-21 4 2,-9 0-1,-3 0 0,-5 0 1,-3 0-1,-9 0 1,0 0-1,0 0 0,0 0 1,-158 20-2,63-16 2,8 1 0,17-1-1,20 0-1,13 0 2,16 0-1,9-4 1,8 4-2,4 0 1,0-4 1,0 0-1,0 0 1,103 13 0,-32-21-1</inkml:trace>
    </iact:actionData>
  </iact:action>
  <iact:action type="add" startTime="27208">
    <iact:property name="dataType"/>
    <iact:actionData xml:id="d4">
      <inkml:trace xmlns:inkml="http://www.w3.org/2003/InkML" xml:id="stk4" contextRef="#ctx0" brushRef="#br0">8393 8657 0,'0'0'6,"0"0"3,0 0 1,0 0-1,0 0 0,0 0 0,0 0 1,0 0-1,0 0 1</inkml:trace>
    </iact:actionData>
  </iact:action>
  <iact:action type="add" startTime="28149">
    <iact:property name="dataType"/>
    <iact:actionData xml:id="d5">
      <inkml:trace xmlns:inkml="http://www.w3.org/2003/InkML" xml:id="stk5" contextRef="#ctx0" brushRef="#br0">12580 8678 0,'0'0'7,"0"0"2,0 0 0,0 0 1,0 0 0,58-9-1,-13 9 0,17 0 0,21 0 0,33-4 0,24 4 1,34 4-1,21 5 1,12 3-2,-13-4 2,-24 5-1,-30-5 2,-20-16-2,-16-30-1</inkml:trace>
    </iact:actionData>
  </iact:action>
  <iact:action type="add" startTime="41188">
    <iact:property name="dataType"/>
    <iact:actionData xml:id="d6">
      <inkml:trace xmlns:inkml="http://www.w3.org/2003/InkML" xml:id="stk6" contextRef="#ctx0" brushRef="#br0">14177 8268 0,'0'0'1,"0"0"0,0 0 7,0 0 1,0 0 0,-9 49 0,1-36 1,-4-1-1,-9 5 1,-12-1 0,-17-3-2,-8-1 2,-12-3-2,0-5 2,8-4-1,4-9 3,0-11-5,4-22 4,4-12-2,9-12 0,12-8 2,8-1-4,13-4 3,8-3-1,17-22 0,16-12 1,4 4-1,17 13 0,8 16 0,8 13 0,9 12 0,-9 17 1,0 16-1,-7 16 1,7 18-2,25 28 2,29 42 0,-4 41-1,-21 29 0,-57 0 1,-50-8-2,-42 20 2,-41 5-1,-25-5 0,17-37 1,16-33-1</inkml:trace>
    </iact:actionData>
  </iact:action>
  <iact:action type="add" startTime="45865">
    <iact:property name="dataType"/>
    <iact:actionData xml:id="d7">
      <inkml:trace xmlns:inkml="http://www.w3.org/2003/InkML" xml:id="stk7" contextRef="#ctx0" brushRef="#br0">11806 8185 0,'0'0'1,"0"0"2,0 0 6,0 0 0,0 0 0,0 0 1,0 0-1,0 0 2,-17 58-3,13-13 3,-8 22-3,-5 24 3,5 12-4,4 1 4,4-17-2,-1-13 0,5-20 1,0-13-2,0-12 2,0-8-1,5-8-1,-1-9 2,-4-4 0,0 0-2</inkml:trace>
    </iact:actionData>
  </iact:action>
  <iact:action type="add" startTime="46195">
    <iact:property name="dataType"/>
    <iact:actionData xml:id="d8">
      <inkml:trace xmlns:inkml="http://www.w3.org/2003/InkML" xml:id="stk8" contextRef="#ctx0" brushRef="#br0">11723 7816 0,'0'0'21,"0"0"-19,0 0 1,0 0 6,0 0 1,66-16 0,-20 12-1,-5 0 0,9-1 0,-9 5 0,1 0 0,-13 0 0,0 0 1,-4 5-1,-1-1 1,1 0 0,0 4-2,-4 0 4,-5 5-2,1-1-1,-5 1-1,1 3 0,-1 9 0,5 12 3,-1 21 0,-8 17-4,-3 12 3,-10 4-1,-3-8 0,4-9 0,4-12 1,4-12-1,-4-13 0,4-8 1,-4-4-2,0-8 2,-4-5-1,-4-4 0,-13 1 0,-12 3 1,-25 0-2,-29 1 2</inkml:trace>
    </iact:actionData>
  </iact:action>
  <iact:action type="add" startTime="50593">
    <iact:property name="dataType"/>
    <iact:actionData xml:id="d9">
      <inkml:trace xmlns:inkml="http://www.w3.org/2003/InkML" xml:id="stk9" contextRef="#ctx0" brushRef="#br0">11136 6872 0,'0'0'1,"0"0"1,0 0 7,0 0 1,0 0 0,0 0-2,0 0 2,0 0 0,-37 54-2,24-12 2,-3 24-1,-1 25 1,0 21-2,-3 20 3,-5 17-3,0 17 2,4 8-2,1 0 4,-5-9-3,4-24 0,9-29 0,12-21 1,4-12-1,4-13 0,5 0 1,-1-12-1,-4-8 0,5-13 0,-5-13-1,4-11 2</inkml:trace>
    </iact:actionData>
  </iact:action>
  <iact:action type="add" startTime="51098">
    <iact:property name="dataType"/>
    <iact:actionData xml:id="d10">
      <inkml:trace xmlns:inkml="http://www.w3.org/2003/InkML" xml:id="stk10" contextRef="#ctx0" brushRef="#br0">11140 6868 0,'0'0'8,"0"0"1,0 0 0,0 0 1,0 0-2,0 0 3,29 58-2,0-37-1,12 0 2,1-5-1,7-3 1,9-5-2,8-4 3,1 0-3,7 5 3,5 3 3,-1 4-8,5-3 3,4-1 1,0-8 1,-4-4-2,3 0-3,-3 0 3,-4 5 0,-1-1 1,-3 4 0,-1-4-3,-3 0 3,-1 0-1,0 1 1,1-1-2,-9 0 2,4 0 0,0-4-2,0 4 2,0-4-1,1 0 0,-1 4 1,4-4-1,5 0 2,3 0-3,5 0 0,0 0 3,0 0-2,-1 0 0,1 0 1,-4 0-1,-1 0 1,1 0-1,-1 0 0,1-4 0,-9 0 1,-8 0-1,-12 0 2,-4 0-3,-9 4 1,-4 0 0,0 0 1,-12 0-2,-1 0 2,1 0-1,-4 0 0,-1 0 2,1 0-3,-1 0 1,-3 0 1,-1 0-2,-4 0 3,1 0-3,-1 0 1,0 4 11,5 0-20,-1 0 9,5 8 1,3 9-2,9 21 2,-4 24 0,-8 25-1,-13 8 0,-8 1 1,0-1-2,-9 9 2,9 20-2,-4 9 2,-5-9 1,5-29-3,0-28 1,4-22-1,-5-11 2,5-9-2,-8-9 2,-1-3-1,-7-9 0,-9-8 1,-29-21-1,-54-28 1</inkml:trace>
    </iact:actionData>
  </iact:action>
  <iact:action type="add" startTime="52211">
    <iact:property name="dataType"/>
    <iact:actionData xml:id="d11">
      <inkml:trace xmlns:inkml="http://www.w3.org/2003/InkML" xml:id="stk11" contextRef="#ctx0" brushRef="#br0">10408 8864 0,'0'0'6,"0"0"4,0 0-1,0 0 0,0 0 1,0 0-1,45-29 0,9 21 2,16 4-3,9 4 2,-1 4 0,-7-4-2,-5 0 2,0 0-1,9 0 0,16 0 0,16 8 1,5 0-1,-4 1 0,-9-5 0,4-4 1,9-4 0,16-1-1,-4 5-1,-16 5 1,-9-1 2,5 0-2,11 0-1,22 0 2,4 4-2,-13 5 2,-8-1 0,4-4-1,13 1 0,12-1 1,-5-8-1,1-12 0,4-9 1,-4 0-1,-4 1 0,-34 7 2,-28 9-3,-25 4 2,-5-4-1,17-17 1,34-45-2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99">
    <iact:property name="dataType"/>
    <iact:actionData xml:id="d0">
      <inkml:trace xmlns:inkml="http://www.w3.org/2003/InkML" xml:id="stk0" contextRef="#ctx0" brushRef="#br0">4843 6827 0,'0'0'2,"0"0"-2,0 0 10,0 0 2,0 0-6,0 0 3,0 0 1</inkml:trace>
    </iact:actionData>
  </iact:action>
  <iact:action type="add" startTime="6300">
    <iact:property name="dataType"/>
    <iact:actionData xml:id="d1">
      <inkml:trace xmlns:inkml="http://www.w3.org/2003/InkML" xml:id="stk1" contextRef="#ctx0" brushRef="#br0">2758 8297 0,'0'0'6,"0"0"5,0 0-3,0 0 1,0 0 0,0 0 1,0 0-1,49 33 0,-7-37 1,-1 0-1,9-5 0,-1-3 0,-7 4 1,16-1-1,0 5 1,24 8 2,26 5-3,8-1-2,-17 0 3,-16-4-1,-9 0 2,-16 1-3,0-1 1,0 0 9,-8 0-15,-9 0 5,-8-4 0,-8 4 2,-9 0-1,1 1 0,0-5 1,-9 0-1,-8 0 1,8 0-2,-8 0 1,0 0 2,0 0-2,0 0-1,0 0 1,-91-17 1,33 13 0,-8 4-1,-25 0 0,0 0 1,0 4-2,21 0 2,8-4-1,12 0 1,9 0-1,16 0 0,0 0 0,8 0 1,1 0-2,-1 0 2,9 0 0,0 0-1,8 0 0,-9 0 0,9 0 0,0 0 3,0 0-4,0 0 1,100-4 0,16-17-1</inkml:trace>
    </iact:actionData>
  </iact:action>
  <iact:action type="add" startTime="9442">
    <iact:property name="dataType"/>
    <iact:actionData xml:id="d2">
      <inkml:trace xmlns:inkml="http://www.w3.org/2003/InkML" xml:id="stk2" contextRef="#ctx0" brushRef="#br0">3138 7357 0,'0'0'10,"0"0"-5,0 0 6,0 0-2,0 0 0,58-13 0,-25 1 1,9 4 0,-9-1-2,0 1 1,0 4 1,0 0-2,0 4 3,17 0 1,16 4-6,8-4 5,9 0-1,0-4 0,-9-4-2,-7 3 2,-18 1-1,9 4 1,-8 0-1,16 4 1,0 1-3,17-1 4,0-4-2,8-4 0,-8-1 1,-1 1-2,-3 4 2,-1 4-1,1 5 2,4-1-4,0-4 3,-5-4-1,5-4 0,4-4 0,-4-1 1,-5 1 0,-3 4 1,-9 0-3,-4-4 0,-8-1 2,-9 1-1,-3-4 0,-9-1 1,-8-3 0,3-5 1,-11-4-4,0-12 3,-1-13-2,-12-8 1,-8-8 1,-17-13-2,-8 1 2,-8 7 0,4 13 1,4 13-4,4 12 3,9 4-1,-9 4 1,4 0-1,1 4 0,-1 1 0,-4-1 1,0-4 0,-4-8-1,-4-4 1,0-1-2,0 1 1,-8-4 1,-9-5-1,-16-4 0,-21-3 0,-12 3 1,-17 9-1,0 12 0,-4 4 0,-8 4 0,-1 4 0,5 5 0,8 8 5,9 4-12,-1 4 8,1-4 0,7 0-1,-7 0-1,8 4 2,8 0-1,8 9 1,0-1-2,17-4 2,0 1-1,8-1 1,8 9-1,-8 16 0,0 29 0,-8 25 0,16 12 1,30-4-1,7 5 1,26 16-1,16 24 1,12 5-2,25-25 1,17-20 0,25-17 0,32-21 1,42-21-1</inkml:trace>
    </iact:actionData>
  </iact:action>
  <iact:action type="add" startTime="11220">
    <iact:property name="dataType"/>
    <iact:actionData xml:id="d3">
      <inkml:trace xmlns:inkml="http://www.w3.org/2003/InkML" xml:id="stk3" contextRef="#ctx0" brushRef="#br0">4864 8355 0,'0'0'6,"0"0"4,0 0-2,0 0 3,0 0-3,0 0 1,0 0 1,0 0-1,0 0 0,0 0 0,-25 45 1,29-36-1,4-1 1,5 4 0,11 1-2,18-5 2,12-4-1,16 0 0,4 4 0,1 1 0,3-1 2,-7 0-1,-5 1-1,-4-5 4,-8-4-8,-9 0 4,-7 0 1,-9-4-1,-9-1 0,-3 5 0,-9-4 0,-8-4 0,0 8 2</inkml:trace>
    </iact:actionData>
  </iact:action>
  <iact:action type="add" startTime="11981">
    <iact:property name="dataType"/>
    <iact:actionData xml:id="d4">
      <inkml:trace xmlns:inkml="http://www.w3.org/2003/InkML" xml:id="stk4" contextRef="#ctx0" brushRef="#br0">6163 8483 0,'0'0'4,"0"0"6,0 0-1,0 0 0,0 0 0,0 0 1,58 12-1,-29-7 1,0-1-1,-1 0 0,-3-4 1,0 0-1,0 0 0,4 0 0,8-4 0,9 0 1,-1 4-2,1 0 3,-17 0-2,0 0 1,-5 0-2,-3 0 2,-4 0 2,-5 0-6,-4 0 4,1 0-1,-1 0 0,-4 0 0,0 0 1,0 0-1,-4 0 0,0-5 1,0 5-2,0 0 2,0 0 0,0 0-1,-95-8 2,62 8-3,-4 4 1,4-4 1,0 0-1,0 0-1,-1 0 2,5 0 0,5 0-2,3 0 1,4 0 1,5 0-1,0 0 0,3 0 2,5 0-4,0 0 3,4 4-1,0-4 1,0 0-2,0 0 2,0 0 0,0 0-2,108 5 3,-67-5-2,4 0-1,1 4 2,-5 0 0,-8 0-2,-8-4 2,-4 0-1,4-8 0,12-25 0</inkml:trace>
    </iact:actionData>
  </iact:action>
  <iact:action type="add" startTime="17145">
    <iact:property name="dataType"/>
    <iact:actionData xml:id="d5">
      <inkml:trace xmlns:inkml="http://www.w3.org/2003/InkML" xml:id="stk5" contextRef="#ctx0" brushRef="#br0">4955 10466 0,'0'0'1,"0"0"3,0 0 4,0 0 2,0 0 0,0 0-1,0 0 1,0 42-1,0-38-1,0 0 3,0 0-3,0 0 2,0 0-2,0 0 2,0 1 2,0-1-6,0 0 4,0 0 0,4 0-1,0 0 0,0-4 1,4 0-2,-8 0 2,9 0-1,-1 0 1,8 0-1,5 0 2,-21 0-4,58-8 3,-25 4-1,4 0 1,1 4-2,7 0 2,9 4-1,4 0 0,0 0 4,0 0-6,-5 0 2,-7 1 0,-9-5 0,-8 0 2,-4 0-3,0 0 1,0 0 1,4-5-1,-5 1 0,1 0 0,-4 0 0,-5 4 1,-3 0-1,-1 0 0,-3 0 3,-1 0-5,-4 0 2,0 0 2,0 0-4,4 0 4,-8 0-3,0 0 3,0 0-3,0 0 0,0 0 2,-140-4 0,69 0-1,1 0 0,4-1 1,12 5-1,5 0 1,3 5-1,5-1 6,8 0-12,8 0 6,-4 0 0,8 0 1,5 0-1,3-4 0,5 0 0,0 0 3,3 0-5,1 0 2,0 0 1,4 0 1,0 0-2,0 0 4,0 0-9,0 0 7,0 0-2,108 13-1,-46-1 2,8 5-2,-4-5 1,-8-3 2,-12-5-3,-9 0 3,-8-4-3,-4 0 1,-9 0 2,1 0-3,-5 0 2,-3 0-2,-1 0 2,0 0-2,-4 0 1,0 0 1,-4 0 0,0 0-2,0 0 2,0 0-2</inkml:trace>
    </iact:actionData>
  </iact:action>
  <iact:action type="add" startTime="18737">
    <iact:property name="dataType"/>
    <iact:actionData xml:id="d6">
      <inkml:trace xmlns:inkml="http://www.w3.org/2003/InkML" xml:id="stk6" contextRef="#ctx0" brushRef="#br0">7234 10479 0,'0'0'5,"0"0"12,0 0-16,0 0 9,0 0 0,0 0-1,0 0 0,0 0 0,0 0 0,0 0 0,0 0 1,50 29-2,-42-29 3,9 0-3,3 0 1,9-5 1,13 1 0,7 4-1,13-4 2,9 0-3,3 0 0,1 0 3,-5 0 0,-8 0 0,-8-1-4,-9 1 3,-3-4-1,-5 4 0,-4 0 0,4 4 0,5 0 0,12 4 1,12 0 1,8 0-3,1 0 2,-9-4-2,-12 0 1,-13 0 0,-8 0 1,0 0 0,-16 0-1,3 0-1,-3 0 2,0 0 0,-9 0-4,4 0 3,-3 0 2,-1 0-3,0 0 2,-4 0-1,0 0 0,0 0 0,1 0 1,3 0-2,-8 0 2,4 0-1,-4 0 0,0 0 1,0 0-1,0 0 0,-116-12 1,0-9 0,-24-12-1</inkml:trace>
    </iact:actionData>
  </iact:action>
  <iact:action type="add" startTime="21213">
    <iact:property name="dataType"/>
    <iact:actionData xml:id="d7">
      <inkml:trace xmlns:inkml="http://www.w3.org/2003/InkML" xml:id="stk7" contextRef="#ctx0" brushRef="#br0">3320 13207 0,'0'0'7,"0"0"2,0 0 0,0 0 1,0 0-1,0 0 0,0 0 0,0 0 0,0 0 1,0 0-2,0 0 2,0 0-1,0 0 1,0 0-1,0 0 0,0 0 0,75-25 1,-9 29 0,25 1-1,-8-5 0,0 0 0,-9-9 2,0 1-2,-16-4-1,-16 3 2,-1 1 0,-16 4-1,0 0 1,-17 0-2,9 4 2,-9 0-2,-8 0 2,8 0-1,-8 0 1,0 0-2,0 0 1,0 0 1,-83 0 0,9 0-1,-25 0 0,-9 8 1,9 8 4,8 5-10,25-4 7,16-1-2,9-3-1,16-5 2,8 0-1,1-4-1,7 1 2,1-1-1,8-4 1,-8 0 1,8 0-4,0 0 2,0 0 2,91 12-3,-8-8 1,8 0 1,-9-4-1,-24 0 0,-8 0 1,-17 0-1,-8 0 1,0 0-1,-17 0-1,8 0 3,-7 0-3,-9 0 1,8 0 2,-8 0-3,0 0 1,0 0 1,0 0 0,0 0-1,-108-16 1,34 12-3,-1 4 3,9 4-1,8 0 1,17 0-1,16 0 0,0 0 0,9-4 1,8 0-2,-1 0 3,1 0-3,8 0 1,0 0 1,0 0-1,0 0 2,0 0-3,149-8 1,-50 0 1,-8-5-2,-16 1 2,-17 0 0,-17-1-1,-16 5 0,0 4 0</inkml:trace>
    </iact:actionData>
  </iact:action>
  <iact:action type="add" startTime="23830">
    <iact:property name="dataType"/>
    <iact:actionData xml:id="d8">
      <inkml:trace xmlns:inkml="http://www.w3.org/2003/InkML" xml:id="stk8" contextRef="#ctx0" brushRef="#br0">5161 13335 0,'0'0'6,"0"0"3,0 0 0,0 0 1,0 0-1,0 0 0,0 0 1,0 0-1,0 0 1,0 0-2,0 0 1,42 17 1,-26-17-1,-3 0 1,12 4-1,12 0 1,17 0-1,20 1 1,13-1-2,8-4 1,-16 0 1,-5 0 1,-3 4 0,3 0-2,13 4-1,12 1 3,1-1-3,-9-4 1,-17-4 1,-16 0 0,-13-4 1,-7 0-5,-9 4 5,-9 0-3,-3 0-1,-5 0 2,1 0 0,-9 0 1,0 0-1,0 0 1,0 0-1,-4 0 0,0 0 1,0 0-2,0 0 2,-157 8-1,25-8 1,-21 4-2,-17 4 3,9 1-3,20-5 2,29-4-1,25 0 0,21 4 1,12 0-2,9 0 2,12 0-1,8 1 1,8-5-1,5 0 0,8 0 0,0 0 0,4 0 0,0 0 0,0 0 2,190 4-3,0-8 2,67-9-1</inkml:trace>
    </iact:actionData>
  </iact:action>
  <iact:action type="add" startTime="32598">
    <iact:property name="dataType"/>
    <iact:actionData xml:id="d9">
      <inkml:trace xmlns:inkml="http://www.w3.org/2003/InkML" xml:id="stk9" contextRef="#ctx0" brushRef="#br0">11885 13244 0,'0'0'1,"0"0"3,0 0 4,0 0 5,0 0-8,0 0 5,0 0-1,0 0 0,0 0 1,0 0 0,0 0-2,0 0 2,0 0-1,0 0 0,0 0 1,0 0-1,0 0 1,0 0-1,70 0 0,0-4 0,9-4 1,-5 0-1,-16-1 1,-12 1-2,-9 4 3,-12 0-2,-4 0 3,-9 4-6,-4 0 3,1 0 0,-5 0 1,0 0-1,-4 0 0,0 0 0,0 0 1,0 0-1,0 0 0,0 0 1,-83-13 0,58 9-2,0 0 2,5 4-1,3 0 1,5 0-2,-5 0 2,5 0-2,-1 0 3,1 0-2,0 0 0,-5 0 0,0 4 0,1 0 1,-5 0 0,1 1-2,-1-1 2,0 0-1,0 0 1,1 0-2,3 0 2,1 0-1,3 1 1,1-5-2,4 0 1,-1 0 2,1 0-3,0 0 1,4 0 2,-1 0-2,1 0 0,0 0-1,0 0 2,4 0-1,0 0 0,0 0 4,0 0-7,0 0 3,0 0 1,83 0 0,-42 0 0,5 4-2,-1 0 1,-3 0 1,-9-4 0,-8 4-2,-5-4 1,-3 0 1,-5 0-2,-4 0 2,-3 0 0,-1 0-2,-4 0 1,0 0 1,0 0 0,0 0-1,0 0 0,-108 0 1,63 4-2,3 0 2,9-4-1,4 0 1,4 0-1,5 0 0,7 0 0,5 0 1,0 0-1,4 0-1,-1 0 3,5-4-2,0 4 0,0 0-1</inkml:trace>
    </iact:actionData>
  </iact:action>
  <iact:action type="add" startTime="38034">
    <iact:property name="dataType"/>
    <iact:actionData xml:id="d10">
      <inkml:trace xmlns:inkml="http://www.w3.org/2003/InkML" xml:id="stk10" contextRef="#ctx0" brushRef="#br0">4640 12110 0,'0'0'2,"0"0"0,0 0 9,0 0-4,0 0 4,0 0-2,0 0 0,0 0 0,-16 45 1,16-32-2,0 3 2,4 13-2,0 9 3,0 11-2,0 13 1,0 17-1,-4 4 0,0 4 1,-4 4-2,4 0 2,4 4 0,5 5-1,-1-5 0,-4-8 0,0-8 1,0-13-1,0-4 1,1-12-2,-1-5 2,4-12-1,0-4 1,0-8-1,1-13-1,-9-8 2,0 0-1</inkml:trace>
    </iact:actionData>
  </iact:action>
  <iact:action type="add" startTime="38495">
    <iact:property name="dataType"/>
    <iact:actionData xml:id="d11">
      <inkml:trace xmlns:inkml="http://www.w3.org/2003/InkML" xml:id="stk11" contextRef="#ctx0" brushRef="#br0">4913 12060 0,'0'0'6,"0"0"4,0 0-1,0 0 0,0 0 1,66-12 0,-20 4-1,4-1 0,-5 1 0,-8 0 1,1-1 0,-5 5-2,0 0 1,4 0 0,17 0 1,12-9 0,13-3 2,12-5-2,-5 0 0,1 5-2,-16-1 2,-9 5-2,-8 0 4,-5-1-6,1-3 7,4-1-7,4-4 5,-1 1-3,1 3 3,-4 5-4,-8 3 3,-5 5 0,-4 0-2,-8 4 4,-4 0-6,0 0 5,-4 0-3,-1 4 1,-3 0 0,-1 0-2,1 1 4,-1-1-4,1 0 10,4 4-13,-5 5 3,5-1 3,0 9 0,-1 8 0,-3 4-2,-1 8 2,1 5-2,0 8 3,-1-1-3,1 1 1,-1-4 1,-3 0-1,3 3 0,1 10 3,-1 3-5,1 8 5,3-3-6,-11-9 3,-1-8 0,0-9 1,-4-3-1,1-5 0,-1-4 1,0-4 0,0-4-2,-4-5 2,0-3 0,0-5-1,0-3-1,0-1 6,0 0-10,0-4 6,0 1 0,0-1 0,0 0-1,-4 0 0,0 4-1,-5 1 2,-3 3-1,-5 0 1,-3 5-1,-9-1 1,-4 1-2,-5-5 2,1 1-1,0-5 1,-4-4-1,-1 0 0,-3 1 1,-5-1-2,-8 4 2,0 4-1,0 1 0,0 3 2,0 1-3,5 0 1,-1-1 0,-4 1 1,-8-1-1,-9 1 0,-7-1 0,-9 1 1,0-1-2,4 1 3,0 0-3,0-1 2,-4-3-2,4-13 2,-12-17-1</inkml:trace>
    </iact:actionData>
  </iact:action>
  <iact:action type="add" startTime="43195">
    <iact:property name="dataType"/>
    <iact:actionData xml:id="d12">
      <inkml:trace xmlns:inkml="http://www.w3.org/2003/InkML" xml:id="stk12" contextRef="#ctx0" brushRef="#br0">10606 15811 0,'0'0'3,"0"0"-3,0 0 10,0 0-2,-4 58 3,-4 46-4,-13 90 3,-12 59 2,0-5-4,0-32 0,8-71 2,13-46 1,12-45-3,16-13 1,25-8 0,34-4 1,45-8-1,25-17 0,37-25 0,25-24 0,-9-9 1,-28-4-1,-46 0 0,-41 8 1,-34 5-1</inkml:trace>
    </iact:actionData>
  </iact:action>
  <iact:action type="add" startTime="43544">
    <iact:property name="dataType"/>
    <iact:actionData xml:id="d13">
      <inkml:trace xmlns:inkml="http://www.w3.org/2003/InkML" xml:id="stk13" contextRef="#ctx0" brushRef="#br0">10416 15741 0,'0'0'6,"0"0"3,0 0 1,62 4-1,62 0 1,79 0-1,57 5 1,-28-1-1,-54-4 0,-54 4 0,-49 1 0</inkml:trace>
    </iact:actionData>
  </iact:action>
  <iact:action type="add" startTime="43728">
    <iact:property name="dataType"/>
    <iact:actionData xml:id="d14">
      <inkml:trace xmlns:inkml="http://www.w3.org/2003/InkML" xml:id="stk14" contextRef="#ctx0" brushRef="#br0">10540 16379 0,'0'0'7,"0"0"2,-54 49 2,46-36-3,8-5 2,16-4-1,30-4 0,45 0 0,83-16 0,66-9 2,16-4 1,-20-9-4</inkml:trace>
    </iact:actionData>
  </iact:action>
  <iact:action type="add" startTime="44063">
    <iact:property name="dataType"/>
    <iact:actionData xml:id="d15">
      <inkml:trace xmlns:inkml="http://www.w3.org/2003/InkML" xml:id="stk15" contextRef="#ctx0" brushRef="#br0">12501 16366 0,'0'0'5,"0"0"12,0 0-15,-16 54 8,28 29-1,29 70 1,26 37 1,3-16-4,-16-41 2,-9-38 0,-12-20 1,-8-26-1,-4-16 1,-5-12-2,1-13 2,4-12-1,20-16 1,38-51-1,49-74 0,12-45 1,-11-21-2,-38 20 2,-50 30 0,-45 12-2</inkml:trace>
    </iact:actionData>
  </iact:action>
  <iact:action type="add" startTime="45134">
    <iact:property name="dataType"/>
    <iact:actionData xml:id="d16">
      <inkml:trace xmlns:inkml="http://www.w3.org/2003/InkML" xml:id="stk16" contextRef="#ctx0" brushRef="#br0">14148 13319 0,'0'0'10,"0"0"-3,0 0 1,0 0 2,0 0-1,0 0 0,0 0 1,0 0-1,0 0 0,-25 41 0,21-32 1,-4-1-1,-1 0 1,1 0-2,-4 1 2,3-1-1,-11-4 0,3 0 1,1 0-1,-1 1 1,0-1-1,-3 0 0,-5 0 0,-8 0 1,-4 4-1,-5 5 0,-3-1 0,-5 1 1,5-5 2,-9-4-4,4-8 2,-4-4 0,5-5-1,-1-3-1,0-5 3,5 0-1,12-4-2,-13-4 2,9-4-1,-9-8 1,-3-5-2,-5-3 3,0-1-3,5 4 1,11 13 0,9 8 0,13 5 2,3 3-2,9 1-1,4-5-1,9-12 2,11-21 0,9-16 1,4-9 0,-4 13-2,0 8 2,-4 8-1,0 9 0,0 8 1,0 4 0,-5 4-1,1 4 0,4 0 0,0 1 0,8 3 1,4 1-1,0-1 1,5 5-1,-1-1 1,9 1-2,3-1 8,9 5-10,5 0 1,-1-1 2,4 5 0,0 0 0,1 0 0,3-4 1,1-1 0,-1-3-2,9-5 3,-9 5-3,1 4 1,-5 4 0,-4 4 1,1 4-1,-5 0 0,-4 0 0,-5-4 2,-3 0-3,-4-4 1,-1 0 2,5 0-3,4 4 1,-13 0 1,4 0 0,-7 0-2,-5 4 2,0 0 8,-8 0-18,-5 0 9,1 0 1,-4 0-2,-1 1 2,1-1 0,-5 0-2,0 0 3,1 0-3,-5 0 2,0 0-1,1 1 0,-1 3 0,0 0 0,1 0 1,-1 1-1,0 3 0,5 9 1,-1 4-1,-4 8 0,5 8 0,-9 5 0,4 3 1,0 1 1,1 0-4,-5-5 3,0-3 6,0-9-12,-4-8 4,0 0 1,0-5 0,-4-3 0,0-1 2,0-3-3,-1-1 1,1 1 2,0-1-3,0 0 1,-4 1 0,4 3 1,-13 1 6,1 4-13,-1-1 5,-4 1 2,1 0-1,-1 0 0,-4-5 1,0-4-1,0 1 0,-4-5 1,-8 5-1,-4-1 0,-5 0 2,-7 5-3,-5 0 3,-4 3-4,4 1 2,0 0 1,8-1-1,5-3 1,7 0-1,5-1 3,4-4-4,0 1 4,0-1-4,0-3-2,0-1 3,0 0 0,-4 0 10,-8 1-19,-9-1 10,1 0-1,-5-4 0,0-4 0,0 0 0,-4 0 1,-8 5-1,-12 3 2,-13 4-3,-9 5 1,1-5 1,12-8 1,9-12-4,7-17 2</inkml:trace>
    </iact:actionData>
  </iact:action>
  <iact:action type="add" startTime="49234">
    <iact:property name="dataType"/>
    <iact:actionData xml:id="d17">
      <inkml:trace xmlns:inkml="http://www.w3.org/2003/InkML" xml:id="stk17" contextRef="#ctx0" brushRef="#br0">17176 13228 0,'0'0'5,"0"0"4,0 0 1,-41 8 0,-5 0-1,-16 5 0,-12-1 1,-1-4-1,1 1 0,4-5 2,-9-8-4,-4-9 3,1-11-1,-5-5 2,12-5-3,13 1 2,8 0-1,9 0 0,3-4 1,5-5-1,4-3 0,12 3 1,1 1-2,7-5 2,5-3-1,0-5 0,8 0 0,4 0 1,4-4-1,9 0 0,3 9 0,5 3 1,4 9-1,13 4 0,11 0 0,26 0 1,24-1-1,9 10 0,8 7 1,0 5-1,0-1 0,0 1 1,-4 3-1,-9 9 2,1 9-3,0 3 2,-1 5 0,-3 3-2,-9 5 3,-13 4-3,-11 0 1,-13 0 0,-13 4 0,-7 0 2,-5 5-2,-9 7-1,-3 1 11,-8-1-19,-9 1 10,-8-1-1,-17 9 0,-29 13 0,-33 11 1,-32 17-1,-18 5 0,9 3 0,17-20 1,11-17-1,14-16 0,7-25 1,21-29 0,9-38-2,12-53 1</inkml:trace>
    </iact:actionData>
  </iact:action>
  <iact:action type="add" startTime="57071">
    <iact:property name="dataType"/>
    <iact:actionData xml:id="d18">
      <inkml:trace xmlns:inkml="http://www.w3.org/2003/InkML" xml:id="stk18" contextRef="#ctx0" brushRef="#br0">10304 17438 0,'0'0'2,"0"0"1,0 0 6,0 0-1,0 0 2,0 0-1,0 0 0,0 0 0,0 0 0,0 0 1,0 0 0,0 0-1,66-20 1,25 3-2,50-8 2,41-4 0,37-8-1,1-8 0,-18 3 0,-36 5 1,-42 4-2,-37-4 2,-33-9-1</inkml:trace>
    </iact:actionData>
  </iact:action>
  <iact:action type="add" startTime="57697">
    <iact:property name="dataType"/>
    <iact:actionData xml:id="d19">
      <inkml:trace xmlns:inkml="http://www.w3.org/2003/InkML" xml:id="stk19" contextRef="#ctx0" brushRef="#br0">12236 18006 0,'0'0'6,"0"0"4,0 0-1,0 0 1,0 0-1,0 0 1,0 0-2,0 0 2,0 0 0,50 0-2,-29 0 2,12 0-1,21 0 1,24-4-1,38-5 0,21 1 2,16 0-3,-4-1 2,-9 1-2,-28 0 8,-25 0-8,-21 3-2,-8 5 4,0-4 0,8-4-2,29-21 0</inkml:trace>
    </iact:actionData>
  </iact:action>
  <iact:action type="add" startTime="58317">
    <iact:property name="dataType"/>
    <iact:actionData xml:id="d20">
      <inkml:trace xmlns:inkml="http://www.w3.org/2003/InkML" xml:id="stk20" contextRef="#ctx0" brushRef="#br0">9932 18035 0,'0'0'7,"0"0"2,0 0 1,0 0-1,0 0 0,0 0 1,0 0-2,0 0 2,66 8-1,-25-4 0,17 0 2,21-8-2,28 0 0,26-4 2,20-1 0,0 1-2,-4 0-1,-12-5 2,-26 1-1,-20 4 1,-8-5 1,4-7-4</inkml:trace>
    </iact:actionData>
  </iact:action>
  <iact:action type="add" startTime="79290">
    <iact:property name="dataType"/>
    <iact:actionData xml:id="d21">
      <inkml:trace xmlns:inkml="http://www.w3.org/2003/InkML" xml:id="stk21" contextRef="#ctx0" brushRef="#br0">11256 7332 0,'0'0'2,"0"0"-2,0 0 7,0 0 2,0 0 1,0 0-1,0 0 0,0 0 0,0 0 1,0 0-1,0 0 0,0 0 1,0 0-2,0 0 2,0 0 0,0 0-1,0 0 0,0 0 1,58-21-1,-29 25 0,0 1 1,4-1-1,4 0 0,4-4 1,5 0-2,-1 0 2,9-4-1,-4 0 0,4-5 8,-5 1-13,5 0 4,-13-1 1,1 5 1,-1 4-1,-4 0 1,9 0-2,-1 0 2,9 4 0,0-4-2,4 0 3,0-4-3,-4-4 1,-5 0 1,1 0-1,-13-1 0,0 5 1,1 0-1,-5 0 1,0 4-1,0 0 0,-4 0 0,8 4 1,0 0-2,5 0 1,3 0 0,1-4 1,-1 0 4,5 0-9,4-4 4,-9 0 0,-3 0 1,-1 0-1,4 0 0,-11 0 1,3-1-1,-4 5 0,4 0 2,0 0-3,1 0 1,3 0 0,4 0 0,1 0 2,-1 0-3,1-4 1,-1 0 1,5 0-1,-4 0-1,-5-4 2,-4 3 0,-4 1 0,0 0-1,-4 0-1,-4 0 1,0 0 0,0 4 1,-4 0-1,-1 0 1,-3 0-1,-1 0 0,1 0 1,-1 0 0,1 0-3,-5 0 4,5 0-3,-9 0 1,1 0 1,-1 0-1,0 0 6,-4 0-11,0 0 4,0 0 2,1 0 1,-1 0-2,0 0 1,0 0-3,-4 0 2,0 0 1,0 0-1,0 0 0,0 0 0,0 0 2,0 0-3,0 0 2,0 0-2,0 0 2,0 0-1,0 0 0,-91-54 1,66 41-1,-4 1 1,0 4 0,-8-1-2,-4 5 2,-5 4-1,-8 0 1,-4 0 4,1 0-11,-1 0 7,0-4-1,4 0 1,0 0 0,4 0-2,5 0 2,4 4-1,-5 0-1,-8 4 3,-12 4-3,-8 0 4,-1 1 1,5-1-9,8-4 5,8-4 0,4 0 1,1 0-2,3 0 3,1 4-3,-13 4 2,-9 5-1,-11 3-1,-1 1 3,5-5-3,8-3 1,8-5 1,4 0-1,4 0 0,5 4 1,-1 1-1,1 3 0,-5 1 1,-4-1-1,-4 0 1,0-3-2,5-5 2,-1-4-1,4 0 1,5-4-1,-1 0-1,5-1 2,-1 5-1,5 0 0,0 0 3,4 5-5,-13-1 5,-3 0-6,-5 0 5,-4 0 0,-4 0-5,4-4 4,0 0-1,4-4 0,1 0 1,7 0 0,9 0-2,4 0 2,4 4-2,4 0 2,4 0-2,5 0 2,3 0 0,5 0-2,0 0 1,4 0 1,-1 0 0,1 0-1,0 0 0,0 0 0,0 0 0,0 0 1,4 0-1,0 0 1,0 0-1,0 0 0,0 0 0,0 0 0,0 0 1,0 0-1,0 0 0,0 0 7,99 24-12,-53-11 6,7-5-2,1 0 1,-4-4 1,-1-4-1,1-4 1,0 0-2,-1 0 3,1 0-3,4 4 1,0 0 2,4 4-3,-1 4 6,1-4-9,0 1 4,0-5 0,-4 0 1,-9-5-1,5-3 0,-4 0 0,-1 0 0,-3-1 0,-1 5 1,0 0-1,-3 4 0,-1 0 1,4 0 4,5 0-9,-1 4 3,1-4 2,-1 0 0,-8 0-2,1 0 2,-5-4-1,-4 0 0,-4 0 1,-1 0-1,5-5 0,4-7 1,13-21-2</inkml:trace>
    </iact:actionData>
  </iact:action>
  <iact:action type="add" startTime="109253">
    <iact:property name="dataType"/>
    <iact:actionData xml:id="d22">
      <inkml:trace xmlns:inkml="http://www.w3.org/2003/InkML" xml:id="stk22" contextRef="#ctx0" brushRef="#br0">14826 16929 0,'0'0'1,"0"0"1,0 0 10,0 0-2,0 0-5,13-74 5,-9 12 0,-4-13-1,-4-4 0,-9 1 1,-12 7-1,-16 13 2,-21 13 15,-17 20-25,1 21-1,-9 33 8,-4 37 2,4 46-1,17 25 2,12-1-3,21-20 2,16-21-2,17-24 2,8-17-1,4-13 1,5-12 0,3-13-2,1-11 2,-17-5-1,53-17 0,-7-4 0,12-12 1,4-4-1,4 0 0,-12 4 0,-9 4 0,-3 4 2,-9 8-3,-8 13 1,0 4 1,3 12-1,6 13 3,7 13-5,4 3 3,9 0-1,8-8-1,5-16 3,11-29-2,21-30-1,21-36 1</inkml:trace>
    </iact:actionData>
  </iact:action>
  <iact:action type="add" startTime="109759">
    <iact:property name="dataType"/>
    <iact:actionData xml:id="d23">
      <inkml:trace xmlns:inkml="http://www.w3.org/2003/InkML" xml:id="stk23" contextRef="#ctx0" brushRef="#br0">15981 16383 0,'0'0'7,"0"0"3,0 0-1,58 0 1,-17-4-1,29-25 0,17-38 1,-4-40-1,-21-18 2,-25 18-4,-16 20 3,-9 21-1,-12 20 1,-12 13-1,-9 12 0,-4 21 1,-20 33-1,-25 79 1,-13 99-1,29 34 0,25-38 0,33-38 0,17-28 1,24-25-1,34-25 0,37-37 0,4-50 2,25-54-3</inkml:trace>
    </iact:actionData>
  </iact:action>
  <iact:action type="add" startTime="111092">
    <iact:property name="dataType"/>
    <iact:actionData xml:id="d24">
      <inkml:trace xmlns:inkml="http://www.w3.org/2003/InkML" xml:id="stk24" contextRef="#ctx0" brushRef="#br0">13473 17757 0,'0'0'6,"0"0"3,0 0 1,0 0-1,0 0 0,0 0 0,0 0 1,0 0-2,50 33 2,-33-28 1,3-1-3,5 0 2,4 0-2,8 0 2,9 0-2,8 0 3,12 5-2,4-1 1,5 0 0,-1 1-2,5-9 1,20 0 1,4-5-1,13 5 1,0 5 0,-8-1-2,3-4 1,5-4 1,8-1-1,0 1 0,-8 4 1,-8 0 0,4-4-2,12-4 1,8-5 1,0 1-1,-3 0 0,-1-1 1,17-8-1,29-8 0</inkml:trace>
    </iact:actionData>
  </iact:action>
  <iact:action type="add" startTime="118603">
    <iact:property name="dataType"/>
    <iact:actionData xml:id="d25">
      <inkml:trace xmlns:inkml="http://www.w3.org/2003/InkML" xml:id="stk25" contextRef="#ctx0" brushRef="#br0">10379 15228 0,'0'0'2,"0"0"1,0 0 6,0 0 0,-25 58 1,17 24-1,-9 43 1,-8 44-1,-12 30 1,-9 12 1,-16 17-1,-4 16-2,17-8 1,11-4 0,9-29 1,9-29 2,7-33-6,5-30 5,0-24-3,8-20 1,0-14 1,4-3-2,0-9 6,4 1-9,-4-5 4,5-4 0,-1-8 1,4 0-1,5-4 0,4-1 0,12 1 1,12 0-1,9-1 0,4-3 0,0-5 1,-4-3-1,-1-5 0,14-4 0,11 4 1,17 0 0,17 0-1,-4 0 0,-9-4 2,-16-4 3,-5-8-11,-12-5 6,-8-3 0,-12 3 1,-9 5 0,-8-1-2,-8 5 4,-5 0-6,1 3 4,-9 1-1,0 0 0,1 0 2,3-4-3,1-1 10,-1 1-17,-4-4 8,0-1 0,1-3 1,3-5 0,9-12-2,12-25 2,12-33-2,5-33 2,-4-25-1,-9-9 1,-8-3-1,-4 8 0,-13 8-1,-12 8 2,0 1 1,0-5-3,-4-4 1,-4-8 1,-5-1-1,-3 5 0,-1 0 1,-8 9-2,-20 3 2,-17 17 1,0 29-3,4 12 9,8-8-15,13-12 6</inkml:trace>
    </iact:actionData>
  </iact:action>
  <iact:action type="add" startTime="120103">
    <iact:property name="dataType"/>
    <iact:actionData xml:id="d26">
      <inkml:trace xmlns:inkml="http://www.w3.org/2003/InkML" xml:id="stk26" contextRef="#ctx0" brushRef="#br0">12220 15927 0,'0'0'5,"0"0"5,0 0 2,0 0-6,0 0 3,0 0 0,0 0 0,16 71 1,-7 20-1,-5 41 0,-4 38 4,-9 16-7,-7-4 3,-13-16 1,12-33-1,9-26 1,4-16-1,8-12 0,0-13 0,5-12 0,-1-13 0,0-7 1,4-5-1,5-5 1,0-3 0,3 0-2,9-5 2,4 1-2,5-5 3,7 5-2,13-1 0,12 1 1,17-5-1,8-7 1,9-10-2,-5 1 2,-16 0-1,-17 0 0,-12 0 1,-9 0-2,-12 4 2,1 0-1,-5-4 1,-1-1 0,-3 1-1,4-4-1,0-4 2,-8-5-1,0-8 1,-9-8-1,0-12 1,-12-22-2,-12-53 1,-13-78 0,-8-84 2,-8-66 0,12-12-4,4 20 2,29 47 0,25 23 0</inkml:trace>
    </iact:actionData>
  </iact:action>
  <iact:action type="add" startTime="120891">
    <iact:property name="dataType"/>
    <iact:actionData xml:id="d27">
      <inkml:trace xmlns:inkml="http://www.w3.org/2003/InkML" xml:id="stk27" contextRef="#ctx0" brushRef="#br0">14057 15931 0,'0'0'4,"0"0"6,0 0-1,-46 5 1,26 15-1,-18 51 0,-15 90 1,-30 96 0,12 33-2,18-30 3,20-53-3,16-53 1,13-43 1,12-28-1,13-21 1,20-12-2,17-4 2,12-9 0,5 0-2,-1-8 2,-3-4-2,3-8 2,9-9-1,12-4 1,0-4-1,-4 0 0,-12 0 1,-5-4-1,-12 0 0,1-5 1,-6-3-1,-3-9 0,-4-16 1,-13-21-1,-12-17-1,-21-16 1,-16-37 1,-21-54 1,-17-83-4,-12-99 3,12-5 0,25 46-2</inkml:trace>
    </iact:actionData>
  </iact:action>
  <iact:action type="add" startTime="121575">
    <iact:property name="dataType"/>
    <iact:actionData xml:id="d28">
      <inkml:trace xmlns:inkml="http://www.w3.org/2003/InkML" xml:id="stk28" contextRef="#ctx0" brushRef="#br0">15654 15484 0,'0'0'6,"0"0"3,-29 50 0,25 8 0,0 54 3,4 74-5,4 54 4,-4 0-3,-4-29 2,-5-37-1,-3-37 0,-1-25 0,9-25 1,-4-13-1,16-12 0,1 0 0,20 9 1,20 3 0,17-7 1,9-14-5,-1-15 3,-3-13 2,-5-5-3,4-7 2,5-5-1,7-4 0,-3-4 1,-5-4-1,-3-4 0,-13-5 0,-13 1 1,-8-1-1,-8 1 0,-4-5 1,-12-3-1,3-5 1,1-17-2,-1-20 2,1-41-1,-9-42 1,-4-33-1,-4-29 0,-16-17 0,-13 9 0,-8 4 1,-21-13-1,-4-12 0,0-20 1</inkml:trace>
    </iact:actionData>
  </iact:action>
  <iact:action type="add" startTime="130059">
    <iact:property name="dataType"/>
    <iact:actionData xml:id="d29">
      <inkml:trace xmlns:inkml="http://www.w3.org/2003/InkML" xml:id="stk29" contextRef="#ctx0" brushRef="#br0">9882 17894 0,'0'0'1,"0"0"0,0 0 9,0 0-1,0 0 0,0 0 1,0 0-2,0 0 2,17 41 0,-13-41 0,0 0-1,0 0-1,0 0 2,9 4 0,3 1-1,17-1 0,17 0 0,16 4 1,9-4-1,3 0 1,-3 1 1,-9-5-3,-4 0 1,4 4 1,9 0-2,12 0 2,4 0-1,12 4 1,-4-3-1,-12-1-1,0-4 1,-4 4 2,0 0-3,3 4 2,-3 1-1,4 3 0,0 0 0,0-3 1,8-1-1,8 4 0,13 5 1,4-1-1,0 1 1,-8-5-1,0-3-1,3-1 2,1 0-1,0 5 0,-8 3 4,-13-3-7,0-1 5,4-4-3,1-3 2,3-1-1,-4 0 0,-8 0 0,-12 0 1,-13 0-2,-4 0 2,4-4-1,9 0 0,12 0 0,8 0 4,4-4-7,-16 0 4,0 0-1,-13 0 0,0-4 1,1-1 0,-1-3-2,9 4 2,3-1-2,1 1 2,-4 4-2,-1 0 2,5-5 0,8-3-2,9-5 2,3 5 0,0 4-1,5 4 0,-5-1 0,-3 1 1,3-4-1,1 0 0,-5 4 0,-4 4 1,0 4-2,-20 4 3,-5 0 0,-12 1-5,-8-1 4,-9-4-1,-4 0 1,-4-4-1,4-12 1,5-34-2</inkml:trace>
    </iact:actionData>
  </iact:action>
  <iact:action type="add" startTime="134579">
    <iact:property name="dataType"/>
    <iact:actionData xml:id="d30">
      <inkml:trace xmlns:inkml="http://www.w3.org/2003/InkML" xml:id="stk30" contextRef="#ctx0" brushRef="#br0">19092 14685 0,'0'0'2,"0"0"-1,0 0 10,0 0-3,0 0 2,0 0-2,0 0 2,0 0-1,-54 21 1,-37 16-2,-50 29 2,-32 21 2,11 0-2,34-12 0,20-13-1,30-12 4,24-17-11,17-8 8,12-5-1,4-3 2,9-5-3,0-3 4,3-5-6,1-4 3</inkml:trace>
    </iact:actionData>
  </iact:action>
  <iact:action type="add" startTime="134864">
    <iact:property name="dataType"/>
    <iact:actionData xml:id="d31">
      <inkml:trace xmlns:inkml="http://www.w3.org/2003/InkML" xml:id="stk31" contextRef="#ctx0" brushRef="#br0">18442 14329 0,'0'0'5,"0"0"5,0 0-1,-16 54 0,-9 12 1,-25 42 0,-37 41-1,-24 8 0,-9-4 4,12-20-5,21-21 1,21-17 0,21-21 1,20-20-1,16-12 0,18-1 0,24 5-1,37 7 3,42-3-2,24-21 0,22-41 1,61-63 0</inkml:trace>
    </iact:actionData>
  </iact:action>
  <iact:action type="add" startTime="139467">
    <iact:property name="dataType"/>
    <iact:actionData xml:id="d32">
      <inkml:trace xmlns:inkml="http://www.w3.org/2003/InkML" xml:id="stk32" contextRef="#ctx0" brushRef="#br0">20163 14081 0,'0'0'2,"0"0"-1,0 0 10,0 0-4,0 0 3,0 0 0,0 0-2,0 0 2,0 0 0,0 0-1,0 0 0,0 0 2,0 0-3,0 0 2,0 0-2,0 0 2,0 0-2,0 0 3,0 0-2,0 0 0,0 0 1,0 0-2,0 0 3,0 0-2,0 0-1,0 0 2,0 0-1,0 0 0,0 0 1,0 0-1,0 41 0,0-37 1,0-4 2,5 0-5,-1 0 2,4 4 0,9 1 0,20 7 0,37 9 1,26 3-1,7-3 1,-16-8 1,-25-5 2,-16-4-9,-17 0 5,-8 0 2,-9 0-3,-3 9 1,-1 16 1,-8 33-1,-16 50 1,-21 58 1,-29 20-4,-8-24 2,12-42 1,16-33 1,5-29-3,12-25 2,0-20 0,-4-17-3,-8-13 3,-12-16-1,-9-16 0,12-1 0,13 5 0,16 12 1,13 8-1,13 1 1,20-1 0,33-4 0,41-4-3,29 4 3,13 0-2,-17 5 5,-36 11-4,-35 5 1,-28 8-2,-24 9 1,-5-13-2,-63 87 3,-36 24 0,-29 22-2,-21-1 3,21-28-4,20-25 4,30-26-2,28-15 0,21-18 0,17-7 0,12-5 3,8 0-4,21 5 1,41 3 0,54-3 0,46-9 0,24-12 0,21-25 0,-4-38 1</inkml:trace>
    </iact:actionData>
  </iact:action>
  <iact:action type="add" startTime="140983">
    <iact:property name="dataType"/>
    <iact:actionData xml:id="d33">
      <inkml:trace xmlns:inkml="http://www.w3.org/2003/InkML" xml:id="stk33" contextRef="#ctx0" brushRef="#br0">20093 16494 0,'0'0'9,"0"0"-1,58 29 2,-12-4-2,3 0 2,-12-8-2,-8-5 2,-8-4-1,-4 1 0,-9-5 0,0 0 2,-4 0-2,0 0-1,1-4 2,-1 0-2,0 0 3,0 0-2,0 0-1,0 0 1,0 0 1,-4 0-1,0 0 1,0 4 0,0 1-1,0 3 0,5 21 1,-1 41-2,8 54 4,1 21-1,-5-20-2,-4-30 3,4-29-5,1-33 0,3-25 1,-8-20 3,8-42-3,1-58 1,-5-41 2,-4 17-4,0 32 4,-4 38-3,0 29 2,5 16-1,7 8 1,17 5-1,33 0 0,58-5 1,66-11-1,50-18 0,0 1 0,-29-1 1,-50 13-1,-50 9 1,-32 7-2,-30 13 2,-7 13 0,-5 20-2,-4 41 3,-9 30-4,-15 8 3,-14-5-1,-7-16 1,-5-29-1,-8-28 1,-8-22-1,-25-24 1,-54-42-2,-45-41 1,-1-9 0,30 13 1,41 33 0,25 29-2,24 25 7,13 12-9,9 13 1,7 8 2,9 4 2,8-4-3,9-4 2,3-9-1,9-12 0,8-8 1,17-12-1,16-13-1,0 0 3,-4 4-3,-16 8 2,-13 13-1,-8 13 0,-1 11 0,-3 18 1,-21 11-1,-21 17 2,-16 17-4,-12 4 4,-5-8-3,8-17 1,9-12 1,8-13-1,8-12 2,9-9-3,8-7 1,12-1 0,21-4 0,46-12 1,90-38-1</inkml:trace>
    </iact:actionData>
  </iact:action>
  <iact:action type="add" startTime="143583">
    <iact:property name="dataType"/>
    <iact:actionData xml:id="d34">
      <inkml:trace xmlns:inkml="http://www.w3.org/2003/InkML" xml:id="stk34" contextRef="#ctx0" brushRef="#br0">19853 16416 0,'0'0'7,"0"0"2,58-13 0,17 1 1,32-5 0,9 9-1,16 0 1,9-5-1,20-7 0,42-13 0,8-5 1,-12 5 0,-25 4-2,-42 9 2,-33 7 0,-16 5-3,-13 4 4,-12 0-3,-8-9 1</inkml:trace>
    </iact:actionData>
  </iact:action>
  <iact:action type="add" startTime="144039">
    <iact:property name="dataType"/>
    <iact:actionData xml:id="d35">
      <inkml:trace xmlns:inkml="http://www.w3.org/2003/InkML" xml:id="stk35" contextRef="#ctx0" brushRef="#br0">20515 17592 0,'0'0'5,"0"0"4,0 0 0,54 0 0,49-4 2,88-9-3,32-3 3,29-9-3,1 8 1,-42 9 7,-29 4-12,-41 8 5,-34 0 0,-20 0 1,-21 0-1,-12 0 0,-13 1 2,-12-5-3,-4-5 1,0-7 0</inkml:trace>
    </iact:actionData>
  </iact:action>
  <iact:action type="add" startTime="144833">
    <iact:property name="dataType"/>
    <iact:actionData xml:id="d36">
      <inkml:trace xmlns:inkml="http://www.w3.org/2003/InkML" xml:id="stk36" contextRef="#ctx0" brushRef="#br0">16498 17662 0,'0'0'6,"0"0"12,0 0-16,41 29 7,-28-21 0,-5 1 0,-4-5 0,0 4 1,-4 0-1,0-8 0,0 0 1,-70 54-1,-9-25 0,-45 0 0,-46-4 1,-61 0 0,-26 0 2,13-5-4,0 1 1,16-4 2,17-1-2,0 1 1,-4-5-3,-8 1 4,-9-1-3,-16-8 1,-9 9 1,-3-1-2,-1 0 2,21 13-1,13-4 0,11 4 2,18 0-2,16-5 1,25-7-2,8-9 1,4-12-1,-8-5 3,-4-8-1,16 1-2,17-1 2,20-4-1,5-4 0,4-8 3,8-9-5,8-3 3,5-13-1,4-17-1,3-12 4,1-13-5,8-12 3,17 1 0,4-6-2,12 6 2,8 15-1,5 9-1,-1 4 3,9 8-1,8 5-3,9-9 3,3-4-1,9-4 1,0-4 4,4 0-11,4 4 6,4 4 2,13 4 2,16 0-8,21 0 4,8 9 3,5 7 1,7 5-10,17 0 8,4 4 0,5 0 2,-9 4-10,-12 5 6,-9 3 3,5 5-7,3 8 5,9 0 1,5 4 1,3 0-7,12 0 4,18 0 10,7 8-17,17-4 5,9 4 5,-1 5 0,4-1-9,-8 1 9,-3 3 2,-14 1-11,5-1 6,-4 1 4,3 4-8,5 4 5,8-1 0,5 1 8,-17 4-15,-1 4 3,-11 5 3,-9 3 2,-8 1-1,3 3-2,-3 1 3,-4-1-3,-5 9-1,-7 0 4,-13 0 2,-17 0-9,-12-1 5,-4 1 7,-21 0-12,-5-4 6,-11 0 2,-5-1 2,-3 1-12,-5 4 8,4 4 5,-8 0-13,0 4 9,-4-4 2,-5 4-10,5 4 7,0 1 3,0 3-5,0 4 1,4 5 6,8 16-12,8 30 8,1 28-6,-13 8 4,-12-7 4,-5-10 3,9 1-14,-4 13 7,-5 3 3,-12-8-8,-8-8 6,8-12 3,5-9-9,3 0 5,5-4 0,-9-12 0,0-13 2,-4-20-3,-4-9 2,0-8 0,0-8-1,-4 0-1,-4-1 3,-4 5-4,-13 4 3,-25 0 0,-49 8-1,-67 5 0,-103-1 0,-99 9 1,-75 8 0,-24 8-2,37 13 1,57-1 1,46-16-1,30-24 0</inkml:trace>
    </iact:actionData>
  </iact:action>
  <iact:action type="add" startTime="163726">
    <iact:property name="dataType"/>
    <iact:actionData xml:id="d37">
      <inkml:trace xmlns:inkml="http://www.w3.org/2003/InkML" xml:id="stk37" contextRef="#ctx0" brushRef="#br0">17681 17534 0,'0'0'3,"0"0"-3,0 0 9,0 0 0,0 0 1,0 0-2,0 0 3,-37 0-2,0 4 0,-25 4-1,-34 0 2,-15 9-1,-5 0 2,0 3-3,4 1 1,1 0 3,3 3-5,9-3 3,12-4-1,12-5 0,9-8 1,4-4-1,-4 0 0,-9 0 1,-16 0-1,-4 4 0,0 1 1,8-1-2,9 0 3,7-4 0,5 0-3,-8 0 1,-5 0 0,-16 8 0,-5 5 0,1-1 0,8-4 2,13-8-3,3-4 2,-16 0 0,-8 0-2,-9 4 2,5 0 0,8 0 7,4 0-15,0-4 5,0 4 3,-5 0-1,-3 4 3,8 4-6,17 0 5,16-3-3,8-1 1,5 0 1,3-4-1,5-4 1,-4 0-1,-1-5 0,-3 1 0,-5 0 0,0-1 1,-3 1-1,-9 4 0,-5 0 1,-3 4-1,0-4 1,-13 0-1,4-5 0,1-3 1,-5-1-1,-8 5 0,-13 0 9,-16 4-17,5 0 11,3-1-6,0 1 3,1 4 0,-18 0 1,-11 0 0,3 0-2,9 0 1,0 4 2,-13 5-2,0-1-1,13 0 8,16-4-10,29 1 3,21-5-3,13-5 4,12-3-1,20-4 0</inkml:trace>
    </iact:actionData>
  </iact:action>
  <iact:action type="add" startTime="171157">
    <iact:property name="dataType"/>
    <iact:actionData xml:id="d38">
      <inkml:trace xmlns:inkml="http://www.w3.org/2003/InkML" xml:id="stk38" contextRef="#ctx0" brushRef="#br0">14884 13485 0,'0'0'2,"0"0"1,0 0 4,0 0 5,0 0-5,0 0 2,0 0 0,0 0 0,0 0 0,0 0 1,0 0 0,0 0-1,0 0 0,0 0 0,0 0 1,0 0-1,0 0 1,0 0-2,0 0 2,-58-21-1,33-8 0,-3-4 1,-6-9-1,-7-3 0,-4-5 0,3-4 0,9 0 2,12-4-2,13 0-1,12-4 2,13-16 1,3-5-3,1 0 1,0 9 0,0 7 1,3 5-2,5 4 2,4 9-1,-8 3 1,4 9 0,4 4-2,0 4 2,0 4-1,1 4 1,-1 5-1,-4 7 0,0 9-1,8 4 3,4 13-2,17 12 0,8 21 0,1 16 0,-5 17 1,-13 8-1,-16 4 0,-16-8 1,-13 4-1,-16 13 0,-30 20 3,-36 17-5,-26-5 2,-3-24 1,11-25-2,22-25 2,16-21-2,25-28 2,16-30-1,13-32 0</inkml:trace>
    </iact:actionData>
  </iact:action>
  <iact:action type="add" startTime="175887">
    <iact:property name="dataType"/>
    <iact:actionData xml:id="d39">
      <inkml:trace xmlns:inkml="http://www.w3.org/2003/InkML" xml:id="stk39" contextRef="#ctx0" brushRef="#br0">9890 17654 0,'0'0'2,"0"0"0,0 0 7,0 0 0,0 0 1,54 37-1,0-33 1,33-4-1,29-4 1,12-4-1,13-1 2,8 1-3,-13 0 1,-12 4 0,-4 0 2,4-1-3,17 5 2,-4-4-1,-17 0 3,-25 0-6,-25 4 4,-20 0-1,-13 0 1,-12 0-1,-9 0 1,5-4-3</inkml:trace>
    </iact:actionData>
  </iact:action>
  <iact:action type="add" startTime="179455">
    <iact:property name="dataType"/>
    <iact:actionData xml:id="d40">
      <inkml:trace xmlns:inkml="http://www.w3.org/2003/InkML" xml:id="stk40" contextRef="#ctx0" brushRef="#br0">12468 17588 0,'0'0'3,"0"0"-3,0 0 8,0 0 2,0 0 0,0 0-2,0 0 2,0 0-1,41-5 0,-12 1 1,17 4-1,24 0 0,25 4 1,13 5-1,-5-5 1,-16 0 2,-12 0-3,-17 0 0,-5 0 0,-19 1 2,-6-1-3,-3 0 1,-8-4 0,-5 0 0,-8 0-1,1 0 2,-5 0-2,0 0 2,0 0-2,0 0 2,-158-25 0,38 13-1,-4 3 0,21 5 1,16 4-1,21 0 0,16 0 0,13 0 0,16 0 0,9 0 1,8 0-2,4 4 2,0-4 0,53 33 0,43-4-2,44-12 1,22-21 1</inkml:trace>
    </iact:actionData>
  </iact:action>
  <iact:action type="add" startTime="186882">
    <iact:property name="dataType"/>
    <iact:actionData xml:id="d41">
      <inkml:trace xmlns:inkml="http://www.w3.org/2003/InkML" xml:id="stk41" contextRef="#ctx0" brushRef="#br0">16336 13311 0,'0'0'3,"0"0"-3,0 0 9,0 0 1,0 0-1,0 0 0,0 0 0,0 0 1,0 0-1,0 0 1,21 41 5,-13-37-12,9-4 7,8 0 1,12 0-3,17 0 2,12 0-2,21 0 1,25 4 0,12 0 4,0 1-5,-12-1 0,-17-4 1,-17 0 1,-16 0 0,-4 4-2,0 0 2,-8-4-1,-1 0 0,-20 0 0,-4 0 1,-8 0-2,-5 0 2,-8 0-1,1 0 2,-5-4-3,0 4 1,0 0 10,0 0-19,-120-66 10,29 37 0,-13 4-2,1 12 1,12 9 3,20 4-5,18 4 2,7 1 0,13-1 0,8 0 1,4 0-1,5-4 1,3 0 6,9 0-13,-4 0 5,4 0 2,4 4-1,0-4-1,0 0 2,83 29 1,12-4-3,12 0 1,5-5 2,-25 1-2,-8 0 1,-17-5 0,-17-3 1,-4-1-6,-20-3 4,-4-5 1,-9-4-1,-8 0 1,0 0-3,0 0 3,0 0-1,0 0 2,-124-17-3,45 5 4,-3-13-6</inkml:trace>
    </iact:actionData>
  </iact:action>
  <iact:action type="add" startTime="200521">
    <iact:property name="dataType"/>
    <iact:actionData xml:id="d42">
      <inkml:trace xmlns:inkml="http://www.w3.org/2003/InkML" xml:id="stk42" contextRef="#ctx0" brushRef="#br0">11624 6020 0,'0'0'1,"0"0"3,0 0 4,0 0 3,0 0-3,0 0 0,0 0 1,0 0 0,0 0 2,0 0-3,0 0 2,0 0-1,0 0-1,0 0 3,8 62-2,-8-21 0,-4 13 1,-8 8-2,-5 0 2,-4 0-1,-3-4 1,-1-4 7,0 4-16,4 0 10,5 4-2,-1 4 0,9-8 2,8-12-3,4-9 0,4-4 3,1-8-2,-1-4 0,0-5-1,0 1 2,-3-5 0,-1 1-1,0-1 0,0-4 0,-4 1 0,0-1 1,4 4-1,0 1 1,0-1-2,5 1 2,3-1 0,9 0-2,8 1 2,12-1-1,5 1 0,3-5 1,1 0-1,0 1 2,-1-5-3,1 0 1,0 0 0,-1 0 1,9-4-2,-4-4 3,8-4-2,0-1 0,0-3 0,-8 0 0,-9-1 1,-7 1-2,-9 3 7,-5 1-11,1 4 6,-12-4 0,3-1-2,-3 1 1,-5 0 1,0 0 0,-4-5-2,5-3 3,-9-5-4,0-8 3,-9-4-1,5-9 1,0 1 5,-4 0-11,-5-5 4,-3 1 2,-1-1 0,-12 0-2,0 1 1,-4 4 1,0 3-1,0 1 0,-4 0 0,-5-5 1,1 1 0,4 0-1,-9 3-1,13 5 2,4 8-1,0 5 1,4 7-2,5 5 2</inkml:trace>
    </iact:actionData>
  </iact:action>
  <iact:action type="add" startTime="266473">
    <iact:property name="dataType"/>
    <iact:actionData xml:id="d43">
      <inkml:trace xmlns:inkml="http://www.w3.org/2003/InkML" xml:id="stk43" contextRef="#ctx0" brushRef="#br0">13060 13749 0,'0'0'3,"0"0"-3,0 0 9,0 0 0,0 0 2,0 0-4,0 0 3,0 0 0,0 0-2,0 0 3,0 0-3,0 0 2,0 0-1,41-4 1,-20 0-2,12-4 3,16 0-2,9-1-1,9 1 2,-5 4-1,4 0 0,0 0 1,4 0 0,5-1 1,-1 1-2,1 0 0,8-4 2,-9 4-4,0 0 4,1-5-3,-1 5 1,-7 0 1,-1 0-1,-4 4 0,0 0 0,0 0 3,8 0-5,1 0 3,11 0-2,-7-4 1,3 0 1,-3-1-1,-5 5 0,-4 0 0,-12 0 3,-4 0-5,-9 0 3,-3 0-1,-5 0 0,-9 0 1,1 0-2,-12 0 2,-1 0-3,1 0 3,-5 0-1,0 0 1,-4 0-1,0 0 2,5 0-3,-9 0 2,0 0-2,0 0 3,0 0-4,0 0 2,-100 0 3,18 0 3,-14 0-12,-7 0 5,-5-4 4,-3 4-5,-1 0 3,-12 4-1,4 5 0,-4 3-1,-4 5 2,3-1 0,5-3-1,9-5 6,11-4-11,14 0 5,-1 4 0,12 1 0,9-1 1,8 0 1,8 1-1,9-1 2,8-4-8,8 0 4,4 0 2,5 0-1,3-4 0,5 0 7,0 0-12,4 0 6,0 0-3,-1 0 2,1 0 2,4 0-3,0 0 1,0 0 0,0 0 0,0 0 1,112-29 0,-42 21-1,21 4 1,0 0-1,17-4 1,8-5-1,-4 5 0,3 0-1,-3 4 2,4 4 0,-8-5-2,7 1 1,-3 0 1,-4 0 0,-1 4-2,-7 0 2,-14 0-1,-7-4 1,-13 0-2,-12 0 4,-8-1-4,-9 1 0,-4 0 3,-8 4-3,-5-4 2,-3 4-1,-5 0 0,1 0 0,-5 0 1,0 0-1,-8 0 0,4 0 0,1 0 10,-5 0-16,0 0 3,0 0 3,-112-4 1,0 0-1,-45 0 0,-17 4 0,-4 4 1,4 4-1,13 4 1,12 1-1,9-5 4,11 0-8,13 1 4,21-5 1,8 0-1,21 4 0,12 0 2,13-3-4,12-1 3,8 0-1,5-4 1,3 0-1,5 0 0,0 0 0,4 0 1,0 0-1,-1 0 0,1 0 1,4 0 1,0 0-4,0 0 2,0 0 0,124-17 3,-37 13-5,37-4 3,17-4-1,8 3 0,0 5 0,-17 0 6,1 0-9,-5 0 3,-12 0-1,-4-1 2,-13 1-1,-16 4 1,-9 0-3,-12-4 3,-8 4-1,-13 0 1,-8 0-1,-8 0 0,-4 0 0,-5 0 1,-3 0-1,-5 0 0,0 0 0,-3 0 1,-1 0-2,0 0 2,-4 0-1,0 0 0,0 0 0,-83 0 2,-20 0-1,-46 0-3,-17 4 4,13 0-2,17 1 0,24-1 2,21 0-3,21 0 0,16 0 1,12 0 2,9 0-2,8 1 1,9-5 0,4 0-2,-1 0 0,5 0 2,0 0-2,3 0 4,1 0-4,4 0 0,0 0 3,0 0-3,137 0 2,-9 0-1,25-5 0,-4-3 1,-29 0-1,-37 0 1,-25 3-1,-17 1 2,-12 4-4,-8 0 3,-9 0-2,-4 0 2,-3 0-2,-5 0 4,0 0-5,0 0 2,-104-8 2,-49 0-3,-70 4 1,-9 4 1,9 4-1,20 8 2,25 9 3,29 0-11,21-1 15,20-3-16,25-9 7,21-4 3,17-4-6,12 0 3,8 0 1,8 0-2,5 0 2,4 0-2,4 0 1,4 0 1,0 0 5,0 0-12,0 0 13,132 4-12,4-12 4,67-4 2,25-1 0,12 1-1,-9-5 0,-7 5 0,-17-1 0,-25 5 1,-17 4 0,-24 0-2,-29 4 2,-30 0 1,-24 0-3,-12 0 4,-17 0-2,-9 0-1,-7 0-2,-5 0 3,-8 0-4,0 0 3,-99-8 1,-71-9 0,-66 5 0,21 3-2,54 5 1,49-17 1,42-24-1</inkml:trace>
    </iact:actionData>
  </iact:action>
  <iact:action type="add" startTime="274686">
    <iact:property name="dataType"/>
    <iact:actionData xml:id="d44">
      <inkml:trace xmlns:inkml="http://www.w3.org/2003/InkML" xml:id="stk44" contextRef="#ctx0" brushRef="#br0">14768 13369 0,'0'0'3,"0"0"-3,0 0 7,0 0 3,0 0 1,0 0-4,0 0 4,0 0-2</inkml:trace>
    </iact:actionData>
  </iact:action>
  <iact:action type="add" startTime="275293">
    <iact:property name="dataType"/>
    <iact:actionData xml:id="d45">
      <inkml:trace xmlns:inkml="http://www.w3.org/2003/InkML" xml:id="stk45" contextRef="#ctx0" brushRef="#br0">12683 13145 0,'0'0'4,"0"0"16,0 0-18,0 0 4,-50 8 4,30-4-1,-9 1 0,-8-1 1,-9-4-2,-8 0 2,-8 4-1,-12 0 0,-9 4 2,-4 9 0,9-1 0,11 1-3,14-5 2,7-3-2,5-5 1,3-4 0,1 0 1,-8-4-1,-13-5 0,-17 1 3,-16-4-4,0 3 3,4 5-4,9 0 4,3 0-3,5-4 1,0-5 4,-5-3-10,1-5 6,-1 0 1,9 5-1,4 3 1,8 5-1,13 0 1,4-1 3,8 5-9,4-4 6,4 0-1,0-1 0,5-3 1,-1 0-1,5-5 1,-1 1-1,9-5 1,-8 0-2,4 0 1,4 1 0,-1-5 1,5 0-1,0-4 0,5-4 1,3-4-1,8-5 1,5-3-1,16-9 0,9 4 0,12 1 0,4 7 0,4 13 1,0 4-1,0 0 0,1 1 0,-5-1 5,-9 4-9,-3 5 4,-4 3 0,-1 1 0,1 3 1,3 1 0,-12 4-1,9 0 1,-1 0-2,5 0 2,0 4-1,-5 0 0,1 0 0,-5 0 0,-4 0 1,1 0-1,3 0 0,9 0 0,-5-5 1,1 1 0,-5 4-1,-4-4-1,-4 4 2,-4 0-1,-4 0 0,0 0 2,-4 0-2,-1 4-1,5 0 2,-4 1-1,0-1 0,-1 0 0,1 4 2,-5 0-3,1 1 1,0 3 0,-1 1 2,1-1-2,-5 5-1,1-1 1,-1 5 0,0-1 1,1 5-1,-5 4 1,0 0-1,1-4 0,-5 0 1,0-4-1,0-1 0,0 1 0,0-4 0,5-1 0,-9 1 1,4-1 0,0 1 3,0-1-8,-4-3 5,0-1-1,0 1-1,0-5 2,0 4-1,0 1 2,0-1-2,-4 1-1,0-1 1,0 5 1,4-5-1,-9 0 0,5 1 1,0-1-1,0 1-1,0-1 3,0-4-3,-1 1 1,1-1 1,0 0-1,0 1 0,0-1 0,0 0 2,-5 0-3,-3-3 1,-4-1 6,-18 0-10,-24 4 4,-37 9 0,-62 16 1,-70 16-2</inkml:trace>
    </iact:actionData>
  </iact:action>
  <iact:action type="add" startTime="278937">
    <iact:property name="dataType"/>
    <iact:actionData xml:id="d46">
      <inkml:trace xmlns:inkml="http://www.w3.org/2003/InkML" xml:id="stk46" contextRef="#ctx0" brushRef="#br0">11343 13174 0,'0'0'3,"0"0"-3,0 0 0,0 0 5,0 0-5,0 0 8,0 0 0,0 0 2,0 0-2,0 0 2,0 0-1,0 0 0</inkml:trace>
    </iact:actionData>
  </iact:action>
  <iact:action type="add" startTime="279195">
    <iact:property name="dataType"/>
    <iact:actionData xml:id="d47">
      <inkml:trace xmlns:inkml="http://www.w3.org/2003/InkML" xml:id="stk47" contextRef="#ctx0" brushRef="#br0">14355 13427 0,'0'0'6</inkml:trace>
    </iact:actionData>
  </iact:action>
  <iact:action type="add" startTime="283197">
    <iact:property name="dataType"/>
    <iact:actionData xml:id="d48">
      <inkml:trace xmlns:inkml="http://www.w3.org/2003/InkML" xml:id="stk48" contextRef="#ctx0" brushRef="#br0">15828 12276 0,'0'0'2,"0"0"2,0 0 3,0 0 1,66-5 2,4-3-2,13-4 2,16-5 0,0 1 0,-8 3-1,-8 1 0,-4 3 0,-9 9 0,-8 0 1,-12 0 0,-9 0-1,-12 0 1,0-8-1,0-21 0</inkml:trace>
    </iact:actionData>
  </iact:action>
  <iact:action type="add" startTime="283822">
    <iact:property name="dataType"/>
    <iact:actionData xml:id="d49">
      <inkml:trace xmlns:inkml="http://www.w3.org/2003/InkML" xml:id="stk49" contextRef="#ctx0" brushRef="#br0">18173 11969 0,'0'0'7,"0"0"2,0 0 0,0 0 1,46 46-1,4-21 0,16-1 0,0-7 1,-4-9-1,-4-4 0,-4 1 1,4-5-1,0 4 1,-5 0-1,1 4 1,-12 0-1,-9-4 0,-9 1 1,-7-1-2,-5-4 2,1 0 0,-13 0-2,0 0 1,0 0 2,0 0-3,-112-25 2,17 13-1,-13-1 0,-12 1 1,21 3 0,12 5-2,25 4 2,13 0-1,11 0 0,13 0 1,13 0 0,8 0-3,4 4 3,0-4-1,0 0 1,83 25-1,-5-12 1,13-9-2,4-4 3,-8 0-2,-16 0-1,-18 4 3,-15-4-3,-14 4 2,-3-4 0,-8 0-2,-9 0 1,-4 0 0,0 0 0,0 0 4,0 0-7,-112 12 8,62-3-9,1-5 4,11 0 1,14 0-1,7 0 1,13-4-1,4 0 0,0 0 0,0 0 1,141-4-2,-13-17 2,13-20 2</inkml:trace>
    </iact:actionData>
  </iact:action>
  <iact:action type="add" startTime="286956">
    <iact:property name="dataType"/>
    <iact:actionData xml:id="d50">
      <inkml:trace xmlns:inkml="http://www.w3.org/2003/InkML" xml:id="stk50" contextRef="#ctx0" brushRef="#br0">11446 12069 0,'0'0'7,"0"0"2,0 0 2,0 0-3,0 0 1,0 0 1,0 0-1,0 0 0,0 0 1,0 0-1,0 0 1,0 0-2,0 0 2,41 24 0,-20-24-2,8 0 2,8 0-1,5 0 1,-1 0-1,5 5 0,-1-1 7,1 4-14,-1 0 9,-4 0-3,-3-3 7,-5-1-10,-8 0 4,-5-4 0,-3 0 1,-5 0-1,1 0 1,-5 0-1,0 0 9,1 0-18,-5 0 10,0 0 0,4 0-2,-8 0 3,0 0-4,0 0 5,0 0-5,0 0 1,0 0 2,0 0 1,-99 4-2,57 0 0,-3 4 1,4 1-1,7-1-1,10-4 2,3 0-1,13 0 2,-5-4-2,9 0-2,4 0 4,0 0-3,0 0 2,0 0-2,0 0 1,0 0 0,95 0 3,-45 0-3,4 0 0,8-4 0,-17 0 0,-3 0 0,-13 0 1,-5 0-2,-11 4 2,-5 0-1</inkml:trace>
    </iact:actionData>
  </iact:action>
  <iact:action type="add" startTime="299739">
    <iact:property name="dataType"/>
    <iact:actionData xml:id="d51">
      <inkml:trace xmlns:inkml="http://www.w3.org/2003/InkML" xml:id="stk51" contextRef="#ctx0" brushRef="#br0">10817 7353 0,'0'0'2,"0"0"-1,0 0 10,0 0-2,0 0-1,0 0 1,62-9 1,-25 1 0,1 0-1,-5-5 0,-4 1 0,0 4 0,4-1 1,4 1-1,4 0 0,9 4 2,4 0 0,8 4-4,12-4 3,5-1 3,0-3-9,-17 0 7,-4 0-2,-5 3 0,-3 1 0,0 0 1,-5 4 0,5 4 0,4 0 0,-1 1-3,1-1 3,0 0-2,-8 0 1,-9 0 0,-8 0 1,-9-4-1,-3 0 0,-5 0 2,-3 0-4,-5 0 3,0 0 0,-4 0 0,0 0-1,0 0-1,-95 13 2,-5-1-1,-28 5 1,-8-9-2,12-4 3,20-4-2,13 4 0,12 4 0,22 1 0,7-1 2,9 0-4,12-4 4,4 1-2,8-1 0,5-4-1,8 0 1,0 0 0,4-4 1,0 4 1,0 0-2,0 0 0,111-21 0,-24 13 0,17-5 0,7-3 0,-3-5 0,-13 4 1,-12 5-1,-9 8 0,-3 0 1,-9 0-1,0-1 2,-9 1-4,-7 0 2,-9 0 1,-4 0-1,-8 0 0,-4 0 1,-5 4-1,-3 0 0,-5 0 0,0 0 1,-4 0-1,1 0 0,-5 0 0,0 0 0,0 0 1,0 0 0,0 0-2,-112-13 2,66 9-1,1 0 1,3 0-1,5 0 0,12-1 2,-4 1-3,9 0 2,3 0-1,5 0 0,-1 4 1,5 0-2,4 0 2,0 0 0,0 0 0,4 0-3,0 0 3,0 0-1,0 0 1,194-54-1</inkml:trace>
    </iact:actionData>
  </iact:action>
  <iact:action type="add" startTime="302484">
    <iact:property name="dataType"/>
    <iact:actionData xml:id="d52">
      <inkml:trace xmlns:inkml="http://www.w3.org/2003/InkML" xml:id="stk52" contextRef="#ctx0" brushRef="#br0">14057 7009 0,'0'0'9,"0"0"-3,-71-33 5,-15 16-2,-30 5 0,-4 8 0,16 0 3,9 0-4,21-1 1,12-3 0,8-4 1,12-9-1,-3-12 0,16-9 0,12-3 5,17-9-10,17-20 7,20-17-3,21-9 1,17 1 1,11 8-1,5 16 1,-8 21-1,-8 13 0,-5 12 1,0 8-1,9 13 0,12 12 0,25 21 0,8 25 1,-16 12-1,-22 12 1,-32 5-1,-25-5 0,-21-3 1,-16-1-2,-17 17 2,-20 8 0,-21-4-2,4-20 2,16-30 0,17-24-2,17-21 1</inkml:trace>
    </iact:actionData>
  </iact:action>
  <iact:action type="add" startTime="304852">
    <iact:property name="dataType"/>
    <iact:actionData xml:id="d53">
      <inkml:trace xmlns:inkml="http://www.w3.org/2003/InkML" xml:id="stk53" contextRef="#ctx0" brushRef="#br0">5058 8297 0,'0'0'6,"0"0"2,0 0 2,0 0 0,0 0-1,0 0-1,0 0 3,-4 41-3,12-33 1,0 1 1,1-1 0,-1-4-2,4 0 2,5 0 0,-1 1-1,9-1-1,4-4 2,4 0 0,0 0-2,5 0 2,-5 0-2,4 0 2,-12 0 0,4 4-2,0-4 2,0 0 0,0 0 0,4 0 1,4 0-2,4 0 0,1 0 1,-1 0-1,1 0 1,-5 0-2,4 0 2,-12-4-2,4 4 2,0-4 1,0 4-4,-4 0 3,4 0-1,1 0 2,-1 0-4,4 4 3,4 4-1,9 0 2,0 1 1,-1-1-9,1-4 7,0 0 0,-1-4-2,1-4 7,-1 0-10,1 0 3,-9 0 1,-3-1 1,-5 1-1,-8 4 0,-1 0 2,-3 0-3,-4 0 0,-1 0 2,1 0-1,-1 4 1,1-4-1,-5 0 1,5-4-1</inkml:trace>
    </iact:actionData>
  </iact:action>
  <iact:action type="add" startTime="306286">
    <iact:property name="dataType"/>
    <iact:actionData xml:id="d54">
      <inkml:trace xmlns:inkml="http://www.w3.org/2003/InkML" xml:id="stk54" contextRef="#ctx0" brushRef="#br0">10478 8359 0,'0'0'6,"0"0"3,0 0 2,0 0-3,0 0 1,0 0 0,74 4 1,22-25-1,15-12 1,1-4-2,-4-5 4,-9 5-3,-4 8-1,-4 17 1,-8 12 1,4 4 0,4 4-2,8-4 1</inkml:trace>
    </iact:actionData>
  </iact:action>
  <iact:action type="add" startTime="307045">
    <iact:property name="dataType"/>
    <iact:actionData xml:id="d55">
      <inkml:trace xmlns:inkml="http://www.w3.org/2003/InkML" xml:id="stk55" contextRef="#ctx0" brushRef="#br0">16245 8301 0,'0'0'8,"0"0"0,0 0-1,0 0 3,0 0 0,0 0-1,0 0 0,42 16-1,3-16 2,9 0 0,4-4-2,0 0 2,8 0-1,29 0 1,21 0 0,17 0 2,3 4-3,-16 4 0,-4 4 0,0 0 0,0 1 2,-13-5-3,-20-8 1,-21-5 2,-21-3-4</inkml:trace>
    </iact:actionData>
  </iact:action>
  <iact:action type="add" startTime="307914">
    <iact:property name="dataType"/>
    <iact:actionData xml:id="d56">
      <inkml:trace xmlns:inkml="http://www.w3.org/2003/InkML" xml:id="stk56" contextRef="#ctx0" brushRef="#br0">19584 8214 0,'0'0'5,"0"0"4,0 0 1,0 0 0,42 12-2,20 1 2,29-1-1,16-4 5,1-3-9,-9-1 6,5 0 0,7-4-2,-3 0 1,-17 0 0,-29 0 0,-25-4-2</inkml:trace>
    </iact:actionData>
  </iact:action>
  <iact:action type="add" startTime="308552">
    <iact:property name="dataType"/>
    <iact:actionData xml:id="d57">
      <inkml:trace xmlns:inkml="http://www.w3.org/2003/InkML" xml:id="stk57" contextRef="#ctx0" brushRef="#br0">14226 8268 0,'0'0'5,"0"0"4,0 0 1,50-17 0,41-16-1,37-17 0,9 1 1,-21 7 0,-21 17 1,-12 13-3,-5 8 5,5 8-7,12 4 4</inkml:trace>
    </iact:actionData>
  </iact:action>
  <iact:action type="add" startTime="311466">
    <iact:property name="dataType"/>
    <iact:actionData xml:id="d58">
      <inkml:trace xmlns:inkml="http://www.w3.org/2003/InkML" xml:id="stk58" contextRef="#ctx0" brushRef="#br0">5352 10611 0,'0'0'2,"0"0"-1,0 0 15,0 0-12,0 0 2,0 0 3,0 0 1,0 0-1,0 0 1,58 13-1,-33-5 0,3 0 0,6 5 1,7-1 0,13-4-2,12 1 2,13-5-1,7-4 2,-3 0-3,-8 0 2,-5 4-1,-4 0 0,-4-4 0,0-4 0,9-4 0,7-5 2,1-3-3,-5-1 2,-7 5-1,-14 3 0,-11 1 1,-5 4-1,-4 0 0,0 0 0,0-1 1,9 1-1,3 0 0,5-4 0,4 0 0,-1-1 1,1 1 1,-4 0-3,-5-1 0,-3 5 2,-5 0 0,4 0-1,-8-4 0,9 4 0,7-5 0,13 1 1,13 0-1,-1 0 0,1-1 0,-9 5 1,-12 0 5,0 0-10,-1 0 3,5-5 4</inkml:trace>
    </iact:actionData>
  </iact:action>
  <iact:action type="add" startTime="313497">
    <iact:property name="dataType"/>
    <iact:actionData xml:id="d59">
      <inkml:trace xmlns:inkml="http://www.w3.org/2003/InkML" xml:id="stk59" contextRef="#ctx0" brushRef="#br0">13175 10251 0,'0'0'5,"0"0"4,0 0 3,0 0-5,0 0 3,0 0-1,0 0 0,0 0 1,58-29-1,-45 21 0,3-1 1,1 1-3,8 0 4,-5 0-3,14 3 3,3 5-2,4 0-1,5 9 2,3-1 3,-3 0-8,-1 1 5,-3-1 0,-5-4-2,-4-4 2,0 0-1,4-4 1,5 0-1,3 0 0,5-1 0,0 1 0,3 0 2,1 4-3,-4 4 2,-1 0 0,-3 5-2,-1-1 3,-3 0-3,-5 1 2,0-1-1,1-4 0,-5 0 0,0-4 0,8 0 1,9 0-2,-9 0 2,9 0 2,4 0-6,-1 0 4,5 4-1,0 0 1,-12 0-1,-1 1 0,-8-1 1,-3-4-3,-10 0 4,1 0-2,-4 0 1,-5 0-2,-3 0 1,-5 0 1,5 0-1,-9 0 1,4 0 0,-4 0-2,0 0 2,0 0-1,0 0 0,1 0 1,-1 0 0,0 0-1,0 0-1,0 0 8,0 0-11,0 0 3</inkml:trace>
    </iact:actionData>
  </iact:action>
  <iact:action type="add" startTime="315042">
    <iact:property name="dataType"/>
    <iact:actionData xml:id="d60">
      <inkml:trace xmlns:inkml="http://www.w3.org/2003/InkML" xml:id="stk60" contextRef="#ctx0" brushRef="#br0">10784 10172 0,'0'0'6,"0"0"2,0 0 2,0 0 0,0 0-1,62-8 0,-12 4 0,16-4 0,4-5 0,1 5 1,-5 4-1,4 0 2,9 8-2,16 0 1,17 0-1,8-4 0,4 4-1,-4 4 2,0 5 0,-25-1-1,-8-3 0,-17-9 0,-8-5 0,0-3 1,-8 0 2,0 0-6</inkml:trace>
    </iact:actionData>
  </iact:action>
  <iact:action type="add" startTime="316760">
    <iact:property name="dataType"/>
    <iact:actionData xml:id="d61">
      <inkml:trace xmlns:inkml="http://www.w3.org/2003/InkML" xml:id="stk61" contextRef="#ctx0" brushRef="#br0">13829 11137 0,'0'0'6,"0"0"5,0 0-2,0 0 0,0 0 0,0 0 0,0 0-1,0 0 2,0 0 0,0 0 0,0 0-2,0 0 2,0 0 0,0 0-1,58 8 1,4-4-1,21 1-1,12-1 2,-8 0-1,-13 0 3,-16 0-5,-8 0 2,0 5 3,8 3-6,8 0 8,12 1-5,13-5-1,-8-4 3,-4 0-4,-17-4 3,-8 0-1,-13 0 0,-8 0 3,0 0-4,-12 4 1,4 1 0,4-1 0,4 4 0,8 0 1,5 5 1,3-1-3,9 1 2,0-1-2,-4-4 2,0 1-2,-5-5 3,-7-4-4,-1 0 5,-4-4-4,-4-1 1,-4 1 1,-8 0-2,0 4 2,-5 0-2,1 0 0,-5 0 2,5 0-2,-1 4 2,5 0-2,0 1 2,8-1 0,4 4-1,4 0 0,4 1 0,9-1 1,0 0-1,4-4 1,-17-4-1,0 0-1,0-4 2,0 0 0,-3 0-2,-1 0 2,-4 0-1,0-1 1,-5 1-2,-3 0 2,0 4-1,-1 0 0,5 0 1,-4 4-1,8 0 0,4 1 2,0 3-4,0 0 4,0 0-3,0-3 2,1-1-1,-1 0 1,-4 0-2,0 0 2,0-4-1,-5 0 0,5 0 5,4-4-9,-8 0 5,4 0-2,0-5 2,-4 5-1,0 0 0,-5 0 0,1 0 0,-4 0 1,3 0-2,-7-1 2,3 5 3,-3 0-7,3 0 3,5 0 1,4 0-2,4 5 2,4-1-1,8 0 1,5 4 0,3-4-1,-3 0 0,-5 1 0,-8-5 0,5-9 0,-1-7 1</inkml:trace>
    </iact:actionData>
  </iact:action>
  <iact:action type="add" startTime="323223">
    <iact:property name="dataType"/>
    <iact:actionData xml:id="d62">
      <inkml:trace xmlns:inkml="http://www.w3.org/2003/InkML" xml:id="stk62" contextRef="#ctx0" brushRef="#br0">13490 11075 0,'0'0'2,"0"0"0,-17-54 8,9 13-1,4-13 1,0-12-2,8-17 1,25-17 1,50-32 0,49-17 2,25 0-3,58 16 0,-4 51 0,-17 53 2,62 58-4,84 74 4</inkml:trace>
    </iact:actionData>
  </iact:action>
  <iact:action type="add" startTime="324349">
    <iact:property name="dataType"/>
    <iact:actionData xml:id="d63">
      <inkml:trace xmlns:inkml="http://www.w3.org/2003/InkML" xml:id="stk63" contextRef="#ctx0" brushRef="#br0">15000 10193 0,'0'0'5,"0"0"4,0 0 1,0 0-2,54 4 3,-9 4-3,22 1 2,-1-1 0,-8 4-1,-5 5 0,-3 4 1,-4 3 1,-9 10-4,0 7 7,-8 0-8,-12 1 3,-5-1 0,-4-4 0,-16 5 1,-4 3-1,-9 13 1,-16 9-1,-13-5 0,-4-13 0,-4-11 0,0-13 0,-4-9 1</inkml:trace>
    </iact:actionData>
  </iact:action>
  <iact:action type="add" startTime="326696">
    <iact:property name="dataType"/>
    <iact:actionData xml:id="d64">
      <inkml:trace xmlns:inkml="http://www.w3.org/2003/InkML" xml:id="stk64" contextRef="#ctx0" brushRef="#br0">10945 11539 0,'0'0'6,"0"0"3,0 0 2,0 0-3,46-5 1,-21 1 1,4 0-1,0-4 0,0 0 0,0 3 0,0 1 2,4 0-3,4 0 2,8-4-1,13-5-1,13-3 4,7-1-2,-3 1-3,-5 3 2,-4 5 1,-12 4-1,4 0 0,8 0 0,9-1 1,12-7-1,8-5 0,-4 1 1,-21 3-2,-8 5 1,-8 0 1,4-9 0,-8-16-2</inkml:trace>
    </iact:actionData>
  </iact:action>
  <iact:action type="add" startTime="330338">
    <iact:property name="dataType"/>
    <iact:actionData xml:id="d65">
      <inkml:trace xmlns:inkml="http://www.w3.org/2003/InkML" xml:id="stk65" contextRef="#ctx0" brushRef="#br0">21934 389 0,'0'0'2,"0"0"-1,0 0 11,0 0-5,0 0 3,-8 66-1,8-25 0,0 9 1,0-9-1,-4 9 1,-4 8-1,-5 17 0,1 16 1,3 25 1,1 24-2,0 34 1,0 17-1,-5 24 2,-7-8-3,-1 0 2,0-16-1,0-1-1,5-16 3,4-8-3,3-17 1,5-9 1,0-7 1,4-17-4,0 0 3,4-9-1,0-16 0,0-8 0,1-25 1,-1-16-2,-4-9 2,0-8 1,0-9-4,0-8 4,-4-8-6,-1 0 5,5 0 0,-41-24-2,-4-18 2,-5-16-1,4-8 1,13 8 2,13 8-6,7 9 4,5 8-1,4 8 0,0 8 0,-1 1 1,5-1-1,0 9 0,0 0 0,0-1 1,0 9 0,0-8-3,0 8 3,0 0 4,0 8-10,0-8 6,0 9-1,0 7 0,0-16 1,13 100-1,3-9 0,5 33 0,0 0 1,-13-16-1,4-17 0,1-17 1,-5-16-1,0-16 0,1-9 0,-5-8 0,4-9 1,-8 1-1,4-13 0,5-4 1,-9 0-1,91-87 1,37-87-1,37-66 1,9-25-2,-33 25 1,-25 25 3,-25-1-4</inkml:trace>
    </iact:actionData>
  </iact:action>
  <iact:action type="add" startTime="335531">
    <iact:property name="dataType"/>
    <iact:actionData xml:id="d66">
      <inkml:trace xmlns:inkml="http://www.w3.org/2003/InkML" xml:id="stk66" contextRef="#ctx0" brushRef="#br0">23415 10487 0,'0'0'3,"0"0"0,0 0 5,0 0 1,0 41 1,0-28-1,0 3 0,0 1 1,5-1-1,-5-3 1,0-1-1,0-3 0,0-5 0,0 0 2,0-4-3,0 0 1,0 0 0,12-220 1,0-40 0,5-113 1,12-120-1,8-8 0,-8-4-1,8 46 0,-20 69 3,4 26-5,-5 29 5,1 3-5,-1 14-1,-8 15 3,5 18 1,-5 32-1,-8 21 0,8 0 0,1 9 1,-5 16-2,-4 8 3,-4 34-2,0 15 1,-1 35-1,1 23 0,4 26 0,0 17 0,0 15 1,0 10-1,0 7-1,0 9 2,0-9-2,0 9 3,0 0-3,0 8 3,0-9-3,0 9 1,0 0 1,0 0 0,-58 183-1,17 7 0,-9 50 0,1 0 1,3-41-2,9-25 2,4-42-1,8-41 1,4-28-1,9-22 1,4-12-2,4-17 2,4-12-2,0-12 2,8-42-1,21-70 1,29-79 0,8 13-2,-8 32 2,-13 51-1,-12 40 0,-4 34 1,-8 25-1,0 16 0,12 9 5,12 24-9,9 17 4,0 0 1,-4-16 0,-5 7-2,-16-7 2,0-1-2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27">
    <iact:property name="dataType"/>
    <iact:actionData xml:id="d0">
      <inkml:trace xmlns:inkml="http://www.w3.org/2003/InkML" xml:id="stk0" contextRef="#ctx0" brushRef="#br0">5873 6049 0,'0'0'2,"0"0"-1,0 0 9,0 0-1,-54-63 2,29 5-3,-4-33 1,1-20 0,-1-5 1,8 12 0,8 17-1,22 9 0,36-18 1,42-11-1,41-13 1,30 8-2,-9 25 1,-5 21 1,-11 16-1,-22 21 0,-15 25 1,-1 20-2,17 30 3,3 33 2,-11 20-8,-13 4 4,-21 1 2,-24-5-3,-30 1 1,-28-1 1,-30 9-1,-32 8 0,-25-13 0,-17-20 2,-17-21-3,-11-21 2,-9-20 0,-5-21 3,-3-16-9,-9-26 6,5-41-1,32-20 0,42-13 0</inkml:trace>
    </iact:actionData>
  </iact:action>
  <iact:action type="add" startTime="6196">
    <iact:property name="dataType"/>
    <iact:actionData xml:id="d1">
      <inkml:trace xmlns:inkml="http://www.w3.org/2003/InkML" xml:id="stk1" contextRef="#ctx0" brushRef="#br0">11740 4682 0,'0'0'8,"0"0"-1,0 0 3,0 0-1,0 0 1,0 0-1,0 0 0,0 0-1,0 0 2,45 0-1,-28 4 2,8 1-3,16 3 2,17 0 0,12 5-1,5-5-1,3 0 2,-16-4 1,-8 0-3,-4 0 2,4 5-2,-1-1 1,10 4 1,7 5-1,8 0 2,1-5 0,-9-4-5,-3-4 3,-5-4 1,-4 5 0,4 3-1,4 4 1,8 5-2,5-1 2,4-3-1,-5-9-1,-7-4 2,-5-4-1,0 0 0,0 4 1,-4 0 0,5 8-1,7 0 0,13 1 0,0-5 0,0-4 0,-5-4 1,1-1-1,0 5 0,8 5 1,16-1-1,9 0 0,4-4 1,-4-4-1,0 0 0,8 8 1,0 0-1,17-8-1,16-13 2,21-16-1</inkml:trace>
    </iact:actionData>
  </iact:action>
  <iact:action type="add" startTime="8508">
    <iact:property name="dataType"/>
    <iact:actionData xml:id="d2">
      <inkml:trace xmlns:inkml="http://www.w3.org/2003/InkML" xml:id="stk2" contextRef="#ctx0" brushRef="#br0">10726 4906 0,'0'0'6,"0"0"3,58-13 0,25-3 1,45-9-1,29-8 0,9-4 2,-17-5-2,-25 5 0,-12 4-1,-9 8 2,9 4-1,-1 13 0,1 4 1,4 8-1,12 8 0,5 1 1,7 3-1,-11-3 1,-26-1-1,-20-3 0,-13-1 1,0 0-2,13 9 2,16-1-1,9 1 1,4-5-1,-21-4 5,-8 1-9,-9 3 4,0 5-1,1 3 3,8 5-2,4-8 0,-1-9 0,5-4 0,5 0 1,7 5-1,9 3 0,-1 1 0,5-5 1,0-4-1,-4-4 0,12 4 1,0 0-1,0-4 0,5-4 0,-5-4 1,-13 0-1,-3 3 0,-9 5 0,5 0 0,-1-4 1,1-4-1,-22-4 5,-11-1-10,-13-3 6,4-5 0,8-8-1</inkml:trace>
    </iact:actionData>
  </iact:action>
  <iact:action type="add" startTime="11755">
    <iact:property name="dataType"/>
    <iact:actionData xml:id="d3">
      <inkml:trace xmlns:inkml="http://www.w3.org/2003/InkML" xml:id="stk3" contextRef="#ctx0" brushRef="#br0">4305 5187 0,'0'0'3,"0"0"-3,0 0 8,-58 0 2,25-12 1,-17-13-4,-16-25 4,0-28-3,0-26 2,16-3 0,17-9 2,16-4-4,26-9 1,24-20 0,16-8 0,18 0 1,44 7-1,18 10 3,28 7-6,25 17 5,-17 33-2,-3 26 0,-13 32 1,-33 25-2,-5 25 1,1 24 0,-13 26 1,-12 16 0,-33 33-1,-38 9 0,-40 32-1,-72 67 2,-69 16-1,-58-3 1,-22-47 0,1-49 1,38-41-5,48-42 5,26-24-2,41-26-1,8-24 2,25-42-1,25-61-1</inkml:trace>
    </iact:actionData>
  </iact:action>
  <iact:action type="add" startTime="13784">
    <iact:property name="dataType"/>
    <iact:actionData xml:id="d4">
      <inkml:trace xmlns:inkml="http://www.w3.org/2003/InkML" xml:id="stk4" contextRef="#ctx0" brushRef="#br0">11711 5924 0,'0'0'6,"0"0"4,0 0-1,0 0 0,0 0 1,0 0-1,0 0-1,0 0 3,0 0-2,0 0 0,0 0 0,0 0 0,0 0 1,0 0 0,0 0-1,0 0-1,0 0 2,0 0-1,41-4 0,-12 0 0,8 0 2,17-4-3,4 8 2,12 4 0,1 4-1,-1 0 0,-4 1 2,-4-1 0,-4-4-3,9-4 1,3-4 1,4 0-2,5 4 3,0 0-3,-9 4 2,-8 0-1,-12 4 0,-5-4 0,-8 1 1,-8-1 1,-12-4-4,4 0 4,-5 0-4,1 0 2,-9 0-1,4 0 1,-3 0 0,-1 0 0,0 0 2,-4 0-3,0 0 2,1 0 0,-1 0-2,0 0 2,0 0-1,0 0 1,0 0-2,0 0 2,1 0-2,-1 0 2,0 0 1,0 0-3,-4 0 2,0 0-2,0 0 2,0 0-1,0 0 1,0 0-1,0 0-1,0 0 2,0 0-1,0 0 1,0 0-1,0 0 0,0 0 0,-116-38 2,75 22-3,-1 3 2,1 1-1,-9 4 0,5 4 1,-5 4-1,-4 4 1,1 0-2,-5 0 2,4-4-1,0 0-1,4-4 3,1 0-2,-1-4 0,5-1 0,7 5 1,5 0-1,4 0 0,5 4 0,3 0 0,8 0 1,-3 0-1,8 0 0,-1 0 0,1 0 0,4 0 1,0 0-2,0 0 3,0 0 1,-1 0-6,1 0 3,4 0 1,0 0-1,0 0 0,0 0 1,0 0-2,0 0 2,104 41-1,-51-20 0,1 4 0,0-5 1,-4-3-1,-1-5 1,1-3-1,4-1 0,0-4 0,-5 0 1,-7 0-1,-9-4 0,-9 0 1,-7 0-1,-5 0 0,-3 0 0,-5 0 1,0 0-2,-4 0 2,-4 0-1,-4 0 0,-21 0 2,-25 0-2,-29-4 0,-24 0 0,-5 0 1,13 4-2,16 0 2,25 4-2,12 0 2,17-4-1,9 0 1,11 0 3,9 0-8,0 0 5,0 0-2,0 0 2,141 4 0,-25-12-2,4 0 2</inkml:trace>
    </iact:actionData>
  </iact:action>
  <iact:action type="add" startTime="18260">
    <iact:property name="dataType"/>
    <iact:actionData xml:id="d5">
      <inkml:trace xmlns:inkml="http://www.w3.org/2003/InkML" xml:id="stk5" contextRef="#ctx0" brushRef="#br0">11835 6007 0,'0'0'2,"0"0"1,-50 0 6,34 0 0,3 0 1,5-4-1,0 4 0,4 0 0,0-4 1,-1 0-1,1 4 1,4 0-1,0 0-1,0 0 3,0 0-3,0 0 2,0 0 0,0 0-1,124-33 0,-66 24 1,4 5-2,9 4 2,7 0-1,5 0 0,12-4 4,9-4-6,12-1 2,-5 5 1,-7 8 5,-13 1-10,-17-1 2,-16 0 2,-17-4 1,-12 0 0,-8 0-2,-4 0 2,-5 0 0,-4 0-3,-4 0 3,-4 0-1,0 0 0,0 0 2,0 0-3,-140-37 3,32 24-3,-12 5 3,-12 4-4,-1-4 4,22 3-3,28 5 1,17 5 0,8-1 1,12 4 0,13-4-1,4 0 0,13 0 8,-1 0-14,9-4 5,4 0 1,4 0 0,0 0 1,0 0-2,112 5 3,3 3-3,38 0 1,13 0 1,-9 1-1,-16-5 0,-25-8 1</inkml:trace>
    </iact:actionData>
  </iact:action>
  <iact:action type="add" startTime="21754">
    <iact:property name="dataType"/>
    <iact:actionData xml:id="d6">
      <inkml:trace xmlns:inkml="http://www.w3.org/2003/InkML" xml:id="stk6" contextRef="#ctx0" brushRef="#br0">12592 5991 0,'0'0'2,"0"0"0,0 0 6,0 0 2,0 0 0,0 0-2,0 0 2,50 0-1,-17 4 0,-4 0 2,12 0-3,5 4 2,3 1-1,9-1 0,0 0 0,0 0 0,-4 1 2,0-5 1,8 0-5,12-4 4,9 4-2,8 0-1,-4 0 2,-8 1-1,-13-1 1,-4-4-1,0 0 2,8 0-3,9-4 1,8-1 1,4 5-2,-9 0 1,-7-4 1,-9 4-1,-8-4 1,4 0 0,8 0-2,5 0 1,16 4 1,4 0-1,-4 0 0,-8 0 0,-13 0 1,-8 0-2,-4-4 1,0-1 1,8 1 0,13 0-1,4 4-1,4 0 2,-9 0-1,-8 0 1,-7 4-1,-14 0 1,-7 1-1,-5-5 0,-4 0 0,0 0 0,0 0 0,4 0 1,9-5-1,3-3 1,9-8 1</inkml:trace>
    </iact:actionData>
  </iact:action>
  <iact:action type="add" startTime="30280">
    <iact:property name="dataType"/>
    <iact:actionData xml:id="d7">
      <inkml:trace xmlns:inkml="http://www.w3.org/2003/InkML" xml:id="stk7" contextRef="#ctx0" brushRef="#br0">5807 7953 0,'0'0'2,"0"0"-1,0 0 8,0 0 1,0 0-1,66 0 2,-16-4-2,12-4 0,12-1-1,9 1 2,12 0-1,21-5 1,21 1 1,11 4-2,10-5 1,-1 1 0,0-1-2,-20-3 1,-17-1 0,-25-3 0,-21-9 1</inkml:trace>
    </iact:actionData>
  </iact:action>
  <iact:action type="add" startTime="31117">
    <iact:property name="dataType"/>
    <iact:actionData xml:id="d8">
      <inkml:trace xmlns:inkml="http://www.w3.org/2003/InkML" xml:id="stk8" contextRef="#ctx0" brushRef="#br0">11785 6715 0,'0'0'10,"0"0"-3,0 0 3,0 0-1,0 0 0,0 0 1,0 0-1,0 0 1,0 0-1,0 0-1,0 0 2,0 0-1,0 0 1,0 0 4,0 0-8,58 25 2,0-8 1,25 7 2,12 1-3,0 0 1,-4-4 4,4 4-3,9 4 0,8-5-4,3-7 3,-3-9 3,-17-4-7,-4 1 6,0 3-2,13 0 0,7 0 0,1-3 1,-4-10-1,-25 1 0,-9 0 0,0 4 1,9 0-2,12 0 2,17 0 0,4-8-2,-17-5 2,-12 1-1,-12 4 0,3 4 2,30-1-3,16 1 2,12-4-2,-7-4 1,-18 3 1,13 1-1,13 0 0,12-1 1,-8 1 0,-42 0-1,-20 0-1,-9-1 13,13-3-21,20-9 7,13-12 3</inkml:trace>
    </iact:actionData>
  </iact:action>
  <iact:action type="add" startTime="32378">
    <iact:property name="dataType"/>
    <iact:actionData xml:id="d9">
      <inkml:trace xmlns:inkml="http://www.w3.org/2003/InkML" xml:id="stk9" contextRef="#ctx0" brushRef="#br0">5629 9237 0,'0'0'5,"0"0"4,0 0 0,0 0 2,0 0-2,0 0 0,116-29 1,16-5-2,38-3 2,8 4 0,0 0 1,8 4 1,-4 4-5,0 4 2,12-3 0,-3-5 0,-9 0 2,-8-9-3,-5-11 1</inkml:trace>
    </iact:actionData>
  </iact:action>
  <iact:action type="add" startTime="33034">
    <iact:property name="dataType"/>
    <iact:actionData xml:id="d10">
      <inkml:trace xmlns:inkml="http://www.w3.org/2003/InkML" xml:id="stk10" contextRef="#ctx0" brushRef="#br0">11463 8032 0,'0'0'5,"0"0"5,0 0-1,91 41 1,-17-8-1,1 0 0,-13-8 0,-17-8 1,-8-5 0,-4-4 0,1-3-1,7-1-1,17 0 2,12-4-1,17-4 0,29-5 1,25-3-2,20-4 2,0-1-1,-3 0 1,3 1-1,9-1 1,12 1-1,16-1 0,1 9 0,-5-5 0,17 1 1,4 8-1,-4-4 0,21-5 0,12 5 1,-20 0-1,20-5 0,-4 9 1,-5 0-2,1-4 2,-8 8-1,-13 4 0</inkml:trace>
    </iact:actionData>
  </iact:action>
  <iact:action type="add" startTime="35058">
    <iact:property name="dataType"/>
    <iact:actionData xml:id="d11">
      <inkml:trace xmlns:inkml="http://www.w3.org/2003/InkML" xml:id="stk11" contextRef="#ctx0" brushRef="#br0">3850 6964 0,'0'0'5,"-75"-34"4,9-11 1,0-26 0,8-28-2,33-33 4,25-22-4,50-61 1,41-37 1,33 11-1,46 34 0,-9 63 0,38 48 0,8 67 0,16 42 1,9 49 0,-17 41-1,-46 9 1,-40 8-2,-34 4 2,-46 1-2,-40-1 2,-46 21-1,-71 25 0,-66-1 1,-49-16 0,-25-32-1,28-47-1,51-37 2,36-33-1,26-37 1,32-49-1,34-72 0</inkml:trace>
    </iact:actionData>
  </iact:action>
  <iact:action type="add" startTime="35890">
    <iact:property name="dataType"/>
    <iact:actionData xml:id="d12">
      <inkml:trace xmlns:inkml="http://www.w3.org/2003/InkML" xml:id="stk12" contextRef="#ctx0" brushRef="#br0">11318 10156 0,'0'0'6,"0"0"3,0 0 2,74-17-2,-12 9 0,13 0-1,-1-1 2,-3 1-1,-5 4 0,4 0 3,5 0-4,3 4 2,13 0 0,13 0-1,16 0 9,20 4-17,13 4 20,9 0-21,12 1 6,8-5 3,16 0 0,30-4 0,3 8 1,14-12-1,40 0 3,25-4-4,38-9 1,41 0 2,16-7 8,1 3-19,-1-4 6,-20-25 6,-29-24-2</inkml:trace>
    </iact:actionData>
  </iact:action>
  <iact:action type="add" startTime="37489">
    <iact:property name="dataType"/>
    <iact:actionData xml:id="d13">
      <inkml:trace xmlns:inkml="http://www.w3.org/2003/InkML" xml:id="stk13" contextRef="#ctx0" brushRef="#br0">11843 9083 0,'0'0'5,"0"0"5,0 0-2,0 0 2,0 0 0,42-12-1,24-5 0,21-3 0,-9 3 2,-11 1-3,-18 3 1,-7 5 0,-9 0 2,4-1-1,4 1-2,21-4 3,25-5-2,17 0 0,-1 5 0,-12 0 1,-16 3-1,-13-3 0,-4 0 1,16-5 1,21-4-4,13 9 4,-1 8-4,-3 4 2,-17 0 1,8-4-1,12-5 1,17 1 0,9 4 1,-9 4-4,-4 0 2,-4-8 1,12-5-2,9 5 2,-5 4 0,-8 0-2,-4-1 2,4-7 0,4 0-2,1 3 2,-9 5-1,-4 0 0,-5 0 1,9-4-2,4-5 5,5 5-7,-1 4 5,0-4-3,-8-1 1,4 1 0,0 0 0,1 4 2,-1-5-3,-4 5 4,0 0-5,4 0 3,8 0-2,5 0 2,-5-1-1,0 1 0,1 0 1,-1 0-2,1 0 2,-1-4-1,-8 3 2,-4 1-3,4 4 1,0-4 0,13 0 0,-13-4 1,-8-1 0,-4 5-1,3 4 2,1 0-2,4-4 1,-12-4 0,-21-5-2,-21 5 3,-12 0-3,-13 4-2,-4 0 3,-4 4 0,0-5 1,-4 1-1,0 0 0,0-4 0,0 0 0,-4-9 2,-4-8-3,-5-12 1,-3-13 1,-13-12 4,-8-21-10,-13-20 6,-8-13-1,-4-8 1,0 8-2,-5 16 1,-3 13 1,0 17-1,-5 12 0,-3 17 1,-5 8 0,-4 16-2,-12 9 1,-13 4 1,-25-1-2,-28 5 3,-30 5-3,-20 3 2,-29 8-1,-9 5 1,-11 0-1,-30 12 0,8 8 0,-28 9 0,-13 8 1,-4 12-1,-8-12 0,20-12 0,5 4 8,20-17-13,8 0 4,9-4 2,20-4-2,5-9 1,0-3 0,7-1 1,5-4-2,9-3 3,20-5-2,12 0 1,17-5-2,4 5 1,-4-4 6,0 0-11,0 0 5,-9 0 2,-3 4-3,4 0 1,3 0 1,22 0-1,20 0 1,21 0-1,12 0-1,9 0 3,7-4-3,9 4 2,13 0-2,12 0 2,8 4-1,8 4 1,13 13-2,-4 20 3,16 38-2,13 45-1,8 33 1,8 5 1,9-21-1,-1-38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83">
    <iact:property name="dataType"/>
    <iact:actionData xml:id="d0">
      <inkml:trace xmlns:inkml="http://www.w3.org/2003/InkML" xml:id="stk0" contextRef="#ctx0" brushRef="#br0">9824 5382 0,'0'0'2,"0"0"-2,0 0 19,0 0-17,0 0 4,0 0 4,0 0 0,0 0-1,0 0 0,0 0 0,0 0 1,0 0 0,0 0-1,42 21 0,-18-13 1,5 0-1,0 0 1,4 1-2,1-1 1,-1 0 0,4 1 1,-12-1-1,4 4 0,0 1 1,0-1-1,4 1 1,4 3 0,0 1 1,9 3 0,3 1-4,5-4 3,0-1 0,0-7 0,-1-5-2,1 0 1,4-4 0,0 0 0,0 4 0,8 0 0,9 4 0,7 5 4,5-5-5,4-4 0,5 0 2,-5-4-2,4 4 1,4 5 2,0-1-2,-4 0 2,1 1-4,-1-5 3,-4 0-2,0 0 2,0-4-1,0 4 0,4 0 1,0 0-1,0-4 2,0 5-3,1-5 2,3 0-2,4 0 1,1 0 1,-1 0-1,5 0 1,8 0-2,8-5 4,8 1-5,9-4 3,8-4 1,4-1-1,0 1-6,12-1 6,9 1 0,25 4-2,45-13 2,46-12-1,57-17 0</inkml:trace>
    </iact:actionData>
  </iact:action>
  <iact:action type="add" startTime="12341">
    <iact:property name="dataType"/>
    <iact:actionData xml:id="d1">
      <inkml:trace xmlns:inkml="http://www.w3.org/2003/InkML" xml:id="stk1" contextRef="#ctx0" brushRef="#br0">9150 7183 0,'0'0'6,"0"0"3,0 0 1,0 0-1,0 0 0,0 0 1,0 0-1,0 0 0,0 0 1,0 0-2,49-29 2,-32 21 0,0-1-1,3-3 1,1 0-1,4-1 1,8 1-1,4-1 0,0 5 0,5 4 1,-1 0-2,0 4 2,5 0-1,0 0 4,3 0-7,5-4 4,4-5 0,0 1-1,0 0 9,-5-5-17,-3 5 9,0 0-3,-5 4 3,-3 4-1,-1 0 0,5 0 1,7 4-1,5 0 0,4 0 0,9-4 1,-1 0-1,-8-4 0,4 0 1,-4 0-1,-8 0 0,4 4 0,0 4 1,8 0-1,13 0 1,8 0-2,4-4 3,-4-4-3,-9-4 2,-12 4-1,-4 4 0,0 0 0,9 4 2,16 0-3,12-4 1,9-4 1,-5-5-1,-12 1 0,-17 4 1,1 4-1,12 4 0,20 0 0,9-4 0,-4-4 1,-4 0-1,-5 0 1,5 4 8,20 0-15,12-4 5,-7 0-1,-17-1 3,-13 5 0,9 5-2,16-1 1,13-4 1,-5-4-1,-16-1 1,-12 10 2,20-1-5,21-4 1,-8-4 1,-9-1 1,-20 5-1,-9 5 0,26-1 1,11 0-1,-3 0 1,-21-4-2,-9 4 2,9 4-1,8 5 0,9-9 2,-9-4-3,-13 0 9,1 0-15,16 4 7,17-8 0,4 0 0,4-4 1,0-5-1,21-3 0</inkml:trace>
    </iact:actionData>
  </iact:action>
  <iact:action type="add" startTime="21557">
    <iact:property name="dataType"/>
    <iact:actionData xml:id="d2">
      <inkml:trace xmlns:inkml="http://www.w3.org/2003/InkML" xml:id="stk2" contextRef="#ctx0" brushRef="#br0">4135 3668 0,'0'0'1,"0"0"-1,0 0 6,0 0 3,0 0 2,0 0-3,0 0 1,13 74 1,-13 1-1,-13 24-1,-16 42 2,-4 16 1,0 17-2,0 13 0,0-14 0,16-23 1,1-22-1,8-29 0,8-28 0,0-26 0,0-16 1,-9-8-2,9-13 1,-8-8 1,0-4 0,-9-17-1,-8-24 1,-16-26-1,8-7 0,16 16 0,1 12 1,16 13-1,-8 12 3,8 4-5,0 9 3,0 3-2,0 1 2,0 4-1,0 4 1,0 0 0,0 4-2,0-4 1,0 0 1,16 62-1,1-33 2,-1 0-3,1-8 1,8-5 0,8-7 1,33-18-1,66-44 0,100-88 0,74-120 1,29-99-1</inkml:trace>
    </iact:actionData>
  </iact:action>
  <iact:action type="add" startTime="22585">
    <iact:property name="dataType"/>
    <iact:actionData xml:id="d3">
      <inkml:trace xmlns:inkml="http://www.w3.org/2003/InkML" xml:id="stk3" contextRef="#ctx0" brushRef="#br0">3147 7874 0,'0'0'7,"0"0"2,0 0 0,0 0 1,0 0-1,0 0 1,0 0-1,0 0 1,0 71 0,8-17-3,-8 28 3,8 30 0,9 37 1,-1 38-1,1 32 1,-1 46-4,1 12 3,-9 30-1,-16-22 0,0-20 1,-1-41 0,5-46 1,4-41-4,0-34 3,4-20-2,13-25 1</inkml:trace>
    </iact:actionData>
  </iact:action>
  <iact:action type="add" startTime="23585">
    <iact:property name="dataType"/>
    <iact:actionData xml:id="d4">
      <inkml:trace xmlns:inkml="http://www.w3.org/2003/InkML" xml:id="stk4" contextRef="#ctx0" brushRef="#br0">6494 3386 0,'0'0'6,"0"0"3,0 0 1,0 0-1,0 0 1,0 0-1,0 0 1,0 0-1,-46 33 0,42-8 0,4 8 1,8 25-1,9 33 1,4 25-2,3 9 4,-11-9-1,3-9-1,1-7-2,-1-9 2,1-25-1,-5-8 0,-3-17 0,-5-12 0,0-12 2,0-5-4,-4-4 3,0-3-4,0-5 3,0 0 1,0 0-1,0 0 1,0 0-2,0 0 2,-41-83 0,28 58-1,1 4 1,4 5-2,-1 7 2,5 1-1,0 0 0,4 8 0,0 0 1,0 0-2,0 0 2,0 0 0,0 0-2,54 124 3,-33-78-3,-1-9 2,5-8 0,-8-8-2,12-17 2,20-17-1,42-32 2,58-71-4,37-79 3,1-86-1,-39-67 0</inkml:trace>
    </iact:actionData>
  </iact:action>
  <iact:action type="add" startTime="24651">
    <iact:property name="dataType"/>
    <iact:actionData xml:id="d5">
      <inkml:trace xmlns:inkml="http://www.w3.org/2003/InkML" xml:id="stk5" contextRef="#ctx0" brushRef="#br0">7913 8466 0,'0'0'5,"0"0"4,0 0 2,0 0-1,0 0-2,0 0 1,0 0 0,0 0 1,0 0-1,0 0 0,0 0 0,0 0 1,0 0-1,0 0 0,0 0 1,0 0-1,0 0 0,0 0 1,-42-33-1,34 13 0,-4-9 0,3-4 1,1-1-1,0-3 0,0 0 0,-1 4 1,-3 4-1,4 4 0,-1 4 2,5 5-3,0 3 1,4 9 1,0 4-1,0 4 1,0 13-2,-4 20 1,0 29 1,0 17-1,4 17 0,-4 28 1,4 21-1,0 8 0,4-16 2,4 4-2,4 8 0,1 9 0,3 7 0,-7-11 1,7-5 3,9 8-8,0 5 5,4-5-1,8-12 0,9-4 1,7-16 1,14-17-4,11-34 2</inkml:trace>
    </iact:actionData>
  </iact:action>
  <iact:action type="add" startTime="29719">
    <iact:property name="dataType"/>
    <iact:actionData xml:id="d6">
      <inkml:trace xmlns:inkml="http://www.w3.org/2003/InkML" xml:id="stk6" contextRef="#ctx0" brushRef="#br0">4694 7941 0,'0'0'1,"0"0"3,0 0 4,0 0 1,0 0 2,0 0-3,0 0 1,0 0 1,0 0-1,0 0 0,0 0 0,0 0 1,0 0-1,0 0 0,0 0 0,0 0 1,0 0 0,0 58-2,-12 16 2,-1 21-2,5 9 3,0-5 2,-1 1-6,1 7 1,4 5 2,8 4-2,4-4 3,1-9-3,-1 9 2,0 12 0,5 17-2,7 8 1,1-16 1,4-17-1,-5-1 0,-3 18 0,-1 12 0,-7-4 1,-5-30-1,0-20 1,-4-4-1,0 13 2,-4 7-4,8-7 3,4-30 0</inkml:trace>
    </iact:actionData>
  </iact:action>
  <iact:action type="add" startTime="31372">
    <iact:property name="dataType"/>
    <iact:actionData xml:id="d7">
      <inkml:trace xmlns:inkml="http://www.w3.org/2003/InkML" xml:id="stk7" contextRef="#ctx0" brushRef="#br0">13304 5846 0,'0'0'7,"0"0"2,0 0 0,0 0 1,41-4-1,-24-1 0,-1 1 0,-3-4 0,-5 0 1,-8-1-1,0 9 0,-33-49 1,-13-5-1,-16-16 1,0-1 1,0-3-4,-4-5 4,-4 0-3,-5 5 1,9 8 1,8 8-1,0-5 0,4-3 1,5-12-1,16-5 0,4 0 0,20 8 0,9 9 1,13 8-1,12 0 0,12 0 1,17 0-1,16 0 1,13 9-2,-5 7 2,13 17-1,13 1 0,16 7 1,12-8-1,-4 9 1,-12 7-2,-12 9 2,3 0 1,9 9-4,-13-9 3,-16 0-1,-8 0 1,-25 0-1,-5 0 1,1 8-2,-9-8 2,1 8-1,-5 0 0,-4 1 0,0 7 0,0 9 1,5 8 1,7 25-4,-8 25 3,5 29-1,-1 12 0,-4-12 1,-4-25-1,-4-17 0,-4-4 0,-4 1 1,0 3-1,-9 0 0,-4-8 0,1-12 0,-9-17 2,-9-16-2,1-17-2</inkml:trace>
    </iact:actionData>
  </iact:action>
  <iact:action type="add" startTime="34063">
    <iact:property name="dataType"/>
    <iact:actionData xml:id="d8">
      <inkml:trace xmlns:inkml="http://www.w3.org/2003/InkML" xml:id="stk8" contextRef="#ctx0" brushRef="#br0">5819 7655 0,'0'0'7,"0"0"9,0 0-14,0 0 9,0 0-3,0 0 2,0 0 0,0 0-2,0 0 2,-4 41-2,-8-16 3,-5 17-2,-4 36 0,-7 51 0,-1 32 1,0 34 1,8 8-2,13-13 1,8 5-2,12 12 1,0-9 1,5-3 1,0-9-2,-1-28 0,5-9 0,-9-9-1,-4-15 2,-8-9-1,-4-17 0,8-4 1,9-4-2,8-4 2,3-4 2,1-8-3,0-13 2,-4-13-3,-1-11 1,-3-9 1,0-5-1,3 1 1,13 0-2,17 4 2,29 0-1,7-4 0,14-9 1,-1-7-3,4-1 5,-3 4-6,-1 1 6,0-5-4,-12-4 1,-16-4 0,-18 0 0,-7-4 1,-9 0-1,-8 0 1,-4 0-2,-4-5 3,-1 1-3,-3-4 2,-1-9 6,-7-8-15,-5-16 6,-8-30 3,-9-37 0,-7-49-2,-9-30 1,-9-12 1,-7-24-1,3 11 0,5-7 1,4-42-1,12 29 0,9-17 1,4-16-1,8 17 0,-8-38 0,-5-25 1,-12-41-1</inkml:trace>
    </iact:actionData>
  </iact:action>
  <iact:action type="add" startTime="38486">
    <iact:property name="dataType"/>
    <iact:actionData xml:id="d9">
      <inkml:trace xmlns:inkml="http://www.w3.org/2003/InkML" xml:id="stk9" contextRef="#ctx0" brushRef="#br0">3900 7957 0,'0'0'2,"0"0"0,0 0 7,0 0 3,0 0-5,24 75 2,-7-13 1,-9 17-1,9 16 0,-9 17 1,-8 24 1,8 38-3,9 41 1,16 34 0,17 7 1,24 5-2,1-12 2,-9-38-1,-17-37 0,-16-29 1,-16-42-1,-9-28 0,1-21 1,-9-13 0,0-12 0,0-13-3,0-7 4,-9-9-3,9 0 1</inkml:trace>
    </iact:actionData>
  </iact:action>
  <iact:action type="add" startTime="38836">
    <iact:property name="dataType"/>
    <iact:actionData xml:id="d10">
      <inkml:trace xmlns:inkml="http://www.w3.org/2003/InkML" xml:id="stk10" contextRef="#ctx0" brushRef="#br0">4806 7800 0,'0'0'6,"0"0"3,0 0 2,0 0-3,0 0 2,0 0 0,0 0-2,-42 37 2,-12 46-1,-61 95 0,-76 124 2,-32 63-3,-17 20 3,17 12-3,32-37 2,17-24-1,59-51 1,40-49-1,25-58 0,26-49 1,24-55-1,16-36 0</inkml:trace>
    </iact:actionData>
  </iact:action>
  <iact:action type="add" startTime="39789">
    <iact:property name="dataType"/>
    <iact:actionData xml:id="d11">
      <inkml:trace xmlns:inkml="http://www.w3.org/2003/InkML" xml:id="stk11" contextRef="#ctx0" brushRef="#br0">18401 9357 0,'0'0'6,"0"0"3,0 0 1,0 0 0,0 0-1,0 0 0,0 0 0,0 0 0,0 0 1,99 0-2,-12-5 2,29 1-1,16 0 1,17 0 1,13-4-3,-5 4 2,-8 0-2,-17 4 2,-8 0-2,-28 0 2,-22 0-1,-16 0 1,-17-5-1,-8 1 0,-12 0 0,-9 0 1,-7-4-2,-5 8 1,0 0 1,-75-87-1,5 29 1,-5 4-1,13 17 3,17 12-5,16 8 2,12 13 0,13 4 0,4 4 1,0-4-2,0 0 3,149 79-2,-45-46 0,-5-4 0,-16-4 1,-17 0-1,-17-5 0,-16-3 1,-8-5-1,-12 5 0,-13 0 0,-13 16 0,-32 33 1,-54 25-1,-9-4 1,13-25-2</inkml:trace>
    </iact:actionData>
  </iact:action>
  <iact:action type="add" startTime="42516">
    <iact:property name="dataType"/>
    <iact:actionData xml:id="d12">
      <inkml:trace xmlns:inkml="http://www.w3.org/2003/InkML" xml:id="stk12" contextRef="#ctx0" brushRef="#br0">4135 7721 0,'0'0'7,"0"0"2,0 0 0,0 0 1,0 0-1,0 0 0,0 0 1,-53-49-1,28 32 0,0-4 0,-8 1 1,8 3 0,-8 0-1,8 1 0,0-1 0,9 5 0,-9-1 0,8 5 1,1 0-2,-1 0 2,1 4-1,-1-1 1,1 1 1,-9 4-3,0 4 1,-8 5 0,-9 3 1,-7 5-2,-1 3 2,9-3-1,-1-1 0,9-3 1,9 3-2,-1 5 3,-8 8 0,-1 21-4,-15 20 1,7 21 3,1 17-1,0 16-2,3 17 2,1 20-2,-4 30 2,0 24-1,-1 21 0,-8 13 2,9-13-3,8-34 2,16-11-1,9-13 1,8-4-1,17 4 0,16 0 0,33-8 1,17-17-1,0-25 0,-9-24 0,0-17 1,-16-17-1,9-8 0,7-12 0,9-13 1,16-12 1,0-21-3,17-16 1,25-26 1,8-32-2,0-29 2,-17-21-1,-16-9 0,-8-16 1,-9-29-2,-4-12 2,0-25-1,-16-4 0,-25 12 1,-13-17 7,-33-7-16,-28-5 10,-38-33-4,-42-4 4,-36 20-2,-21 26 0,-17 36 0,8 38 0,-7 25 0,7 21 0,17 24 2</inkml:trace>
    </iact:actionData>
  </iact:action>
  <iact:action type="add" startTime="44330">
    <iact:property name="dataType"/>
    <iact:actionData xml:id="d13">
      <inkml:trace xmlns:inkml="http://www.w3.org/2003/InkML" xml:id="stk13" contextRef="#ctx0" brushRef="#br0">7329 8193 0,'0'0'7,"0"0"2,0 0 1,0 0-1,0 0 0,0 0 0,67-16 1,-5 3-1,16-3 1,9 7-2,-4 5 2,-9 4 2,-7 0-3,-1 0-1,12-4 2,18-4-1,11 0 1,-12 3-2,-20 5 3,-21 0-3,-26 0 3,-15 0-3,-9-4 1,-4 0 0</inkml:trace>
    </iact:actionData>
  </iact:action>
  <iact:action type="add" startTime="44617">
    <iact:property name="dataType"/>
    <iact:actionData xml:id="d14">
      <inkml:trace xmlns:inkml="http://www.w3.org/2003/InkML" xml:id="stk14" contextRef="#ctx0" brushRef="#br0">8223 7684 0,'0'0'7,"0"0"3,0 0-1,0 0 1,0 0-1,25 58 0,12-29 0,21 4 0,12 0 1,1-4-1,-9-4 1,-13-8-1,-11-1 3,-13-3-4,-13 3 2,-8 5 0,-12 12-2,-34 41 2,-44 51 0,-43 32-3,13-20 3,30-30-1,32-32 13</inkml:trace>
    </iact:actionData>
  </iact:action>
  <iact:action type="add" startTime="45173">
    <iact:property name="dataType"/>
    <iact:actionData xml:id="d15">
      <inkml:trace xmlns:inkml="http://www.w3.org/2003/InkML" xml:id="stk15" contextRef="#ctx0" brushRef="#br0">7180 9870 0,'0'0'7,"0"0"2,0 0 0,0 0 0,71 0 2,24-4-3,54 0 2,33-5 0,4 5-1,-16 0 0,-17 4 0,-17-4 1,-24-8-1,-25-1 0,-21-3 0,-4-1 1</inkml:trace>
    </iact:actionData>
  </iact:action>
  <iact:action type="add" startTime="45397">
    <iact:property name="dataType"/>
    <iact:actionData xml:id="d16">
      <inkml:trace xmlns:inkml="http://www.w3.org/2003/InkML" xml:id="stk16" contextRef="#ctx0" brushRef="#br0">8169 9663 0,'0'0'7,"0"0"0,0 0 2,0 0 1,75-4 0,45 4 0,74 8-2,21 9 3,-12 3-3,-46 1 2,-57-8-1,-42-1 0,-34 0 0,-20 1 1,-20 16-1,-59 41 1,-86 67-2,-46 28 2,21-28-2</inkml:trace>
    </iact:actionData>
  </iact:action>
  <iact:action type="add" startTime="45720">
    <iact:property name="dataType"/>
    <iact:actionData xml:id="d17">
      <inkml:trace xmlns:inkml="http://www.w3.org/2003/InkML" xml:id="stk17" contextRef="#ctx0" brushRef="#br0">7987 10930 0,'0'0'6,"0"0"3,62-12 2,29-5-2,54-4-1,29 5 3,-4-1-2,-17 1 0,-33-1 1,-34 5-2,-23-1 2,-26 1-1,-17-1 0,-7-3 0,-13-5 1,0 21-2,0 0 2,-62-66 2,20 53-4,9 5 2,13 4 2,11 4-3,9 0-3,13 0 3,36-4 1,47-9-2,28 1 1,-8 4 2,-34 8-4,-28 0 4,-25 4-3,-21 12 2,-28 22 0,-55 53-1,-74 54 0,-16 0-1</inkml:trace>
    </iact:actionData>
  </iact:action>
  <iact:action type="add" startTime="46895">
    <iact:property name="dataType"/>
    <iact:actionData xml:id="d18">
      <inkml:trace xmlns:inkml="http://www.w3.org/2003/InkML" xml:id="stk18" contextRef="#ctx0" brushRef="#br0">11612 7320 0,'0'0'6,"0"0"3,0 0 0,0 0 1,0 0-1,0 0 1,-42-62-1,13-13 0,-25-45 1,-16-21-2,-4 9 5,7 28-3,14 21-1,7 17 1,9 8 2,12 13-8,9 11 7,3 5-3,9 1 1,8-10 0,17-16 1,28-24 1,34-9-1,21 4 2,7 13-8,18 3 6,28-7-1,12-1 1,1 5-2,12 4 3,0 12-1,-8 12 1,-9 13 0,-11 5-7,3 7 5,4 9 3,9 8-2,12 4-2,8-4 0,-8 0 0,4-4 1,5-4 2,-13-5-3,4 1 2,0-1-1,-4 5 0,4 4 0,0 0 10,0 8-19,8 4 9,-4 5 0,-4 3 0,-20 5 2,-30-1-3,-16 1 2,-4 4-2,3 0 4,-11 0 1,-21-5-10,-21-3 6,-9-5 1,-15 1 1,-5-1 0,0 1-3,4 3 2,-12 1-3,4 3 8,0 1-12,-9 0 6,-3 4 1,-5 4 1,-3 0 0,-5 4-2,0 4-3,0 9 3,0-1 0,0 1 0,1 3 1,3 1-1,0 0 2,0-5-2,-3 5 0,-1-4 2,-4-5-3,0-4 0,0 0 1,-4-3 1,-1-1-1,1-4 1,-4-4 10,4-1-20,-4-3 7,-1-4 4,5-5 0,0 0-5,-4 1 3,-5-1 1,-7 5-1,-26 4 0,-32 3 1,-42 5-1,-46 13 0,-33-5 0,-28 9 0,-63-9 3,-49 4-1,-50-3 0,-83-5-7,-49 12 8,-58-3-2,-67 20 1,-36 16-7,-26 5 5</inkml:trace>
    </iact:actionData>
  </iact:action>
  <iact:action type="add" startTime="49708">
    <iact:property name="dataType"/>
    <iact:actionData xml:id="d19">
      <inkml:trace xmlns:inkml="http://www.w3.org/2003/InkML" xml:id="stk19" contextRef="#ctx0" brushRef="#br0">8442 7361 0,'0'0'7,"0"0"2,0 0 0,0 0 1,58 17-1,-16-9 1,3-4-1,5-4-1,8-8 2,8-1 0,21-7-1,12 3 2,17 5 0,8 0-1,13 0 0,12-1-1,0 1 0,4-4 1,-4-1-2,-9 1 3,1-1-4,-17 1 1,-8 0 0,-13 3 1,-3 1 1,3-9-1,5-12 0</inkml:trace>
    </iact:actionData>
  </iact:action>
  <iact:action type="add" startTime="51096">
    <iact:property name="dataType"/>
    <iact:actionData xml:id="d20">
      <inkml:trace xmlns:inkml="http://www.w3.org/2003/InkML" xml:id="stk20" contextRef="#ctx0" brushRef="#br0">23734 9829 0,'0'0'6,"0"0"3,0 0 1,0 0 0,0 0-2,0 0 2,0 0-1,0 0 0,0 0 1,0 0-2,0 0 3,-70 33-2,-1-25 0,-20-4 1,-16 0-2,-9 9 3,-8 3-3,-4 5 2,3-9 0,14-7-2,20-10 3,12 1-3,13-4 1,12 0 0,9-5 0,7-3 1,5-9-1,-4-17 1,0-20 0,0-12-1,12-1 0,21 1 1,16-17-2,29-33 2,46-38-1,41-8 0,30 9 1,3 41-1,-4 37 0,5 25 1,-5 21 0,-8 20-2,-9 17 1,5 25 2,21 37-3,12 42 1,-29 20 0,-50-4 1,-41-21 0,-29-24-1,-17-13 1,-12-17-2,-20 5 2,-43 20-1,-65 26 1,-103 20-1,-47-17 1,-49-45-2,-45-46 1,0-24 0,32-30 1,88-8-1</inkml:trace>
    </iact:actionData>
  </iact:action>
  <iact:action type="add" startTime="59256">
    <iact:property name="dataType"/>
    <iact:actionData xml:id="d21">
      <inkml:trace xmlns:inkml="http://www.w3.org/2003/InkML" xml:id="stk21" contextRef="#ctx0" brushRef="#br0">15604 9365 0,'0'0'1,"0"0"0,0 0 5,0 0 3,0 0 2,0 0-2,0 0 0,0 0-1,0 0 2,0 0-1,0 0 1,0 0-1,46 0 0,-46 0 1,4 0-1,0 0 1,0 0-1,0 0 0,-4 0 0,0 0 0,4 0 2,-4 0-3,0 0 2,0 0-2,0 0 3,4 0 2,-4 0-8,0 0 4,5 0 1,-5 0 0,4 0-2,0 0 1,0 0 1,0 0 0,0 0-1,0 0-1,1 0 3,-1 0-3,0 0 2,0 0-1,0 0 0,4 4 0,5 0 2,3 0-3,5-4 1,8 0 1,0 0-1,0 0 1,0 0-1,0 0 1,-4 0-2,4 0 2,0 0-2,4 0 2,8 0 1,5 0-2,-1 0-1,1 0 1,-5 0 1,0 0-1,-3 0 0,-1 0 1,4 0-1,5 0 1,-1 0-1,1 0 1,-1 0-1,1 0-1,-1 0 3,-3-4-4,-1 4 3,0-4 1,-3 4-3,-1-4 2,0 4-3,-4 0 4,0 0-3,-4 0 2,-4 0-1,-4 0 2,-5 0-2,-3 0-1,-1 0 1,-4 0 0,1 0 2,-1 0-2,0 0-1,-4 0 1,0 0 2,1 0-3,-1-4 2</inkml:trace>
    </iact:actionData>
  </iact:action>
  <iact:action type="add" startTime="61582">
    <iact:property name="dataType"/>
    <iact:actionData xml:id="d22">
      <inkml:trace xmlns:inkml="http://www.w3.org/2003/InkML" xml:id="stk22" contextRef="#ctx0" brushRef="#br0">11252 9568 0,'0'0'5,"0"0"4,0 0 0,0 0 1,0 0 0,0 0-1,0 0 0,0 0 0,0 0 1,0 0-1,20-42-1,-3 38 2,12-4-1,20 0 1,26-5-1,24-3 0,13-5 1,0 4 0,8 1-2,4 3 2,-8 1 0,-5 0-1,-7 3 0,-9 1 0,-12 8 0,-9 0 0,-4 0 1,-3 0-1,-9 0 1,4 0-1</inkml:trace>
    </iact:actionData>
  </iact:action>
  <iact:action type="add" startTime="62249">
    <iact:property name="dataType"/>
    <iact:actionData xml:id="d23">
      <inkml:trace xmlns:inkml="http://www.w3.org/2003/InkML" xml:id="stk23" contextRef="#ctx0" brushRef="#br0">15137 8206 0,'0'0'4,"0"0"6,0 0 1,0 0-4,0 0 3,45-13-1,-12 1 0,4-1 0,5-3 2,3 3-2,13 5-1,13 4 3,11 4-2,18 8 2,-1 1-1,17-1-1,16-4 1,9 0 0,0 0-1,-34 0 0,-24-4 0,-21-4 1,-8 0-2,-5 4 2,-3 0-1</inkml:trace>
    </iact:actionData>
  </iact:action>
  <iact:action type="add" startTime="65625">
    <iact:property name="dataType"/>
    <iact:actionData xml:id="d24">
      <inkml:trace xmlns:inkml="http://www.w3.org/2003/InkML" xml:id="stk24" contextRef="#ctx0" brushRef="#br0">12907 8164 0,'0'0'2,"0"0"-1,0 0 9,0 0-2,0 0 3,0 0-3,0 0 2,-25-41 0,25 33-2,0 3 2,0 1-2,0 0 2,0 0-1,0 0 1,0 0 1,0 0-4,0-1 2,4 1 1,0 4 0,4 0-1,5 0 0,-13 0 0,58 9 0,-13-9 1,1 0-2,7-5 1,1-3 0,-4 0 0,-5 0 2,1 3-2,-5 5 2,-4 0 0,1 0-2,-1 5 1,4 3-1,13 4 3,16 1-5</inkml:trace>
    </iact:actionData>
  </iact:action>
  <iact:action type="add" startTime="70023">
    <iact:property name="dataType"/>
    <iact:actionData xml:id="d25">
      <inkml:trace xmlns:inkml="http://www.w3.org/2003/InkML" xml:id="stk25" contextRef="#ctx0" brushRef="#br0">9137 8177 0,'0'0'2,"0"0"1,0 0 5,0 0 3,0 0-2,0 0 0,-20-46 0,16 38 1,-1 0-1,5 3 0,0 1 0,0 0 0,0 0 0,0 0 2,0 0-3,0 0 2,0-1-1,0 1 1,5 0-1,-1 0 0,4 0 0,4 4 0,5 0 1,4 0-1,-21 0 1,53 8-1,-15-4-1,3 0 2,0 1 0,5-1-1,-1-4 0,5 0 0,-13 0 0,5-4 1,-1-1 1,0 5-1,9 0-1,0 5 1,8 3-1,8 0 0,8 5 1,1-5-1,-1-4 3,-8-4-6,5-8 5,3-1-2,1 1 0,-5 4-1,-4 4 1,1 4 2,-1 0-2,0 0 1,0 1-2,-12-5 2,4-5-2,0-3 2,0 0-1,0 0 0,0 3 0,-1 5 1,5 5 1,5 3-5,7 0 5,1-4-2,-5-4-1,4-8 2,5 0-1,12-5 0,25 1 1,33-9 0,20-4-1,38-16 1,29-21-1,-12-9-1,-30-3 11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43">
    <iact:property name="dataType"/>
    <iact:actionData xml:id="d0">
      <inkml:trace xmlns:inkml="http://www.w3.org/2003/InkML" xml:id="stk0" contextRef="#ctx0" brushRef="#br0">5430 8226 0,'0'0'1,"0"0"3,0 0 5,0 0-1,0 0 3,0 0-3,0 0 1,-45-4 0,41 0 1,0 0 0,4 0-2,0 0 1,0-1 1,0 5-1,0 0 1,0 0-1,82-45 1,-20 28-1,5 5 0,-5 4 0,-4 4 0,-5-5 1,1 1-1,8-4 2,13-5-3,12 0 1,12 5 1,4 4-1,-3-1 2,3 1-4,0-4 4,13-1 4,0 5-12,4 4 7,-4 4-2,0 0 2,8-4-1,4-5 1,5 5-2,3 0 2,-3 0-1,3 0 0,-4-8 0,-3-9 0</inkml:trace>
    </iact:actionData>
  </iact:action>
  <iact:action type="add" startTime="21328">
    <iact:property name="dataType"/>
    <iact:actionData xml:id="d1">
      <inkml:trace xmlns:inkml="http://www.w3.org/2003/InkML" xml:id="stk1" contextRef="#ctx0" brushRef="#br0">7694 6276 0,'0'0'8,"0"0"3,0 0-4,0 0 3,0 0-1,0 0 0,0 0 1,0 0-1,-42 29 0,38-25 0,0 1 1,4 3 0,0 4-2,0 9 2,0 8-2,0 16 2,0 18 0,4 11-1,0 5 0,4-5 2,-3-16-2,-1-16 0,-4-13 1,0-9-1,-4-7 0,-5-9 0,1-4-1,8 0 2,-37-25-1,16 4 1,0 1-1,1-1 1,7 0-1,1 1 0,4 3 1,3 5-2,1-1 2,4 5-1,0 0 0,0 3 2,0 1-4,0 4 3,0 4-1,0 5 1,0-9 3,17 66-6,4-16 2,3-1-1,1-3 3,0-9-3,4-12 1,4-8 0,4-13 1,13-13-2,24-28 2,34-46-1,12-70 1,8-75-1</inkml:trace>
    </iact:actionData>
  </iact:action>
  <iact:action type="add" startTime="23438">
    <iact:property name="dataType"/>
    <iact:actionData xml:id="d2">
      <inkml:trace xmlns:inkml="http://www.w3.org/2003/InkML" xml:id="stk2" contextRef="#ctx0" brushRef="#br0">20499 8363 0,'0'0'7,"0"0"6,0 0-8,0 0 5,0 0-1,0 0 1,0 0-1,0 0 0,0 0 1,0 0-1,0 0 0,0 0 1,0 0-1,103-29 0,-24 8 0,20-4 1,33-4-1,30 0 2,28-4-3,21-4 2,-12 4-1,-1 0 0,5 0 0,-21 8 0,-12 8 1,-26 5-1,-24 8 0,-24 8 1,-22-4 3,-20 0-8,-13 0 4,1-4 1</inkml:trace>
    </iact:actionData>
  </iact:action>
  <iact:action type="add" startTime="24614">
    <iact:property name="dataType"/>
    <iact:actionData xml:id="d3">
      <inkml:trace xmlns:inkml="http://www.w3.org/2003/InkML" xml:id="stk3" contextRef="#ctx0" brushRef="#br0">6328 8781 0,'0'0'6,"0"0"4,0 0-1,0 0 0,-37-66 1,16 16-2,-12-20 2,-16-13-1,-22 0 0,-20 0 2,-4 9 1,4-1-3,12 5 3,17 4-6,13-1 1,11 5 2,5 0 0,4 0 0,5-4 1,3 0-1,8-1 1,9 5-2,8 0 2,5 0 0,7-4 0,9-5-2,16-3 2,13-1-1,17 1 0,7 12 0,9 12 0,12 25 0,21 13 1,17 20-1,12 17 1,-13 12-2,-28 13 2,-34 8-1,-32 16 1,-34 18-1,-53 44 0,-71 71 1,-83 37-2,-20-24 2,24-55-1,42-49 0,46-45 1,41-34-1,37-29 0,16-12 0</inkml:trace>
    </iact:actionData>
  </iact:action>
  <iact:action type="add" startTime="26113">
    <iact:property name="dataType"/>
    <iact:actionData xml:id="d4">
      <inkml:trace xmlns:inkml="http://www.w3.org/2003/InkML" xml:id="stk4" contextRef="#ctx0" brushRef="#br0">15612 8500 0,'0'0'6,"0"0"4,0 0-1,0 0-1,0 0 2,0 0-1,50-13 1,8-3-1,8-5 1,4 0-1,9 5 1,20-5-1,21-4 2,9-4-4,-14 4 3,-3 5 0,8 3-2,17 5 2,8 3-1,-17 1 1,-17 0-1,5 4-1,25-1 2,12 1-1,0 4 1,-20-4-2,-5 4 3,12 0-3,9 4 3,-16 0-2,-38 1 0,-33-1 0,-33-4 0,-17 0-1</inkml:trace>
    </iact:actionData>
  </iact:action>
  <iact:action type="add" startTime="32724">
    <iact:property name="dataType"/>
    <iact:actionData xml:id="d5">
      <inkml:trace xmlns:inkml="http://www.w3.org/2003/InkML" xml:id="stk5" contextRef="#ctx0" brushRef="#br0">15281 8115 0,'0'0'2,"0"0"-2,0 0 10,0 0-1,0 0 0,46-17 0,-21 9 1,8-5 0,8 5-2,13-4 2,12 3 0,13-3-2,12-1 2,8 1 1,-4 0-3,-8 7 1,-4 1 0,0 4 1,8 0 3,4 0-4,4 0-4,9 0 5,-1 0 0,-7 0-2,3 4 1,0 1 2,5-1-3,4-4 1,-1 4 1,14 0 0,11 4-1,17 1 0,-8-1 0,4-4 1,-13-4-1,-7 0 1,-5 0-2,0 0 1,0-4 1,-4 8 0,-4 4-1</inkml:trace>
    </iact:actionData>
  </iact:action>
  <iact:action type="add" startTime="33848">
    <iact:property name="dataType"/>
    <iact:actionData xml:id="d6">
      <inkml:trace xmlns:inkml="http://www.w3.org/2003/InkML" xml:id="stk6" contextRef="#ctx0" brushRef="#br0">19870 8421 0,'0'0'7,"0"0"5,0 0-5,0 0 2,0 0 1,70 0-1,-12-8 0,8-5 0,-8 5 1,-12 0-2,-5-1 3,0 5-3,5 4 2,12-4 0,16 4 2,9-4-4,8-4 1,-12-1 1,-17 1-2,-9 4 3,1 0 0,12 0-1,30-5-5,15 1 5,9 0-1,-12 0 1,-17-1-1,-4 1 0,16 0 0,25 4 0,13-1 2,-8-3-1,-26 0 2,-12-5-9,0 1 7,13 0-1,0 3 1,-9 5 0,-16 0-2,-21 4 2,-17 0-2</inkml:trace>
    </iact:actionData>
  </iact:action>
  <iact:action type="add" startTime="43269">
    <iact:property name="dataType"/>
    <iact:actionData xml:id="d7">
      <inkml:trace xmlns:inkml="http://www.w3.org/2003/InkML" xml:id="stk7" contextRef="#ctx0" brushRef="#br0">11272 8516 0,'0'0'2,"0"0"-1,0 0 9,0 0-2,0 0 1,0 0 1,0 0-1,38-41 0,-26 37 0,5-1 1,3 1 0,9-4 0,13 0-1,7-1 0,17 1 1,13 4-1,24 0 1,30 0 3,16-4-6,-4-5 4,-1 1-4,9-1 3,5 1 0,-1-5-2,-16 1 5,-1 3-9,9 5 5,4 4 1,-8 4-2,-21 4 2,-16 0-1,8 4 0,8 5 1,-8-5 0,-5-12-2,1-13 2</inkml:trace>
    </iact:actionData>
  </iact:action>
  <iact:action type="add" startTime="49895">
    <iact:property name="dataType"/>
    <iact:actionData xml:id="d8">
      <inkml:trace xmlns:inkml="http://www.w3.org/2003/InkML" xml:id="stk8" contextRef="#ctx0" brushRef="#br0">3387 12040 0,'0'0'2,"0"0"-1,0 0 8,0 0 0,0 0 1,0 0-1,0 0 1,0 0-1,-25 41 1,41-33-1,9 5 1,33 3-2,41 1 1,25-1 1,42 1 1,32-5-2,9-3-1,17-1 2,7 0-2,9 0 4,9 5-4,-1-9 0,-8-4 3,4-4-2,17-21 0,16-25 0</inkml:trace>
    </iact:actionData>
  </iact:action>
  <iact:action type="add" startTime="52304">
    <iact:property name="dataType"/>
    <iact:actionData xml:id="d9">
      <inkml:trace xmlns:inkml="http://www.w3.org/2003/InkML" xml:id="stk9" contextRef="#ctx0" brushRef="#br0">6365 11423 0,'0'0'9,"0"0"-2,0 0 3,0 0-1,42-25 1,3-12-1,17-21 0,9-9 0,-9 1 0,4 4 1,4 12 0,5 21-1,-5 25 0,-4 21 0,-8 20 1,-21 17-1,-28 8 1,-26 17-1,-24 20-1,-42 4 2,-16-11-1,4-30 0,12-29 1,21-21-1,29-12 0,8-8 1,17-9-1,8 17 0,33-62 1,37 0 0,42-8-1,20 8-1,-8 16 5,-20 25-7,-34 21 4,-12 13-1,-8 8 1,-9 12-1,-12 4 0,-13-4 0,-7 0 0,-5-8 1,0-8-1,0-9 1,9-4-1,36-21 0,79-57 0,112-88 0,58-49 2,-33 17-4,-12 45 3,-26 41 0,-45 38-1,-33 32-1,-37 30 2,-21 25 0,-17 32-1,-16 38 1,-33 33-2</inkml:trace>
    </iact:actionData>
  </iact:action>
  <iact:action type="add" startTime="55444">
    <iact:property name="dataType"/>
    <iact:actionData xml:id="d10">
      <inkml:trace xmlns:inkml="http://www.w3.org/2003/InkML" xml:id="stk10" contextRef="#ctx0" brushRef="#br0">5774 12367 0,'0'0'3,"0"0"-3,0 0 0,0 0 0,0 0 4,-42-17-4,22 1 8,-13-5-3,-9-4 6,-12 0-4,-12 0 3,-8-4-1,-1 0 0,13 0 2,17-8-2,8-4 0,8-9 0,0-12 0,0-9 0,0-7 1,12 3-1,21 1 0,17-13 1,20-13-1,13-3 2,8 8-2,4 12 0,9 21 0,3 25 0,5 20 0,0 17 1,4 17-1,4 20 0,-4 25 0,-13 17 1,-24 8-1,-21 4 1,-21 0 0,-20 0-2,-17 0 1,-17-4 1,-20-9-1,-8-11 0,7-26 1,9-33-1,5-24 1</inkml:trace>
    </iact:actionData>
  </iact:action>
  <iact:action type="add" startTime="57778">
    <iact:property name="dataType"/>
    <iact:actionData xml:id="d11">
      <inkml:trace xmlns:inkml="http://www.w3.org/2003/InkML" xml:id="stk11" contextRef="#ctx0" brushRef="#br0">3295 12503 0,'0'0'7,"0"0"2,0 0 1,0 0-1,0 0 1,0 0 0,0 0-1,0 0 0,-41-20 0,41 15 0,0 1 1,0 0-2,0 4 2,0 0-1,0 0 1,0 0 1,116-50-4,-50 42 3,0 4-2,9 0 2,-1 0 0,-7-5-1,7 1 1,-16 0 2,-8 0-4,-9-1 1,0 5 1,-16 0-2,0 0 1,0 4 3,-9 0-5,1 0 3,-1 0 0,1 0-4,0 0 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673">
    <iact:property name="dataType"/>
    <iact:actionData xml:id="d0">
      <inkml:trace xmlns:inkml="http://www.w3.org/2003/InkML" xml:id="stk0" contextRef="#ctx0" brushRef="#br0">8815 10860 0,'0'0'1,"0"0"-1,0 0 1,0 0 5,0 0 3,0 0 2,0 0-2,0 0 0,0 0-1,0 0 2,0 0 1,0 0-3,0 0 1,0 0 1,0 0-1,0 0 1,0 0-1,0 0-1,0 0 2,0 0 0,0 0-1,0 0 1,45 0-2,-32 0 2,3 0-2,1 0 2,3-5-1,5 1 1,0 0-2,4 0 3,0 0-2,-8 0 0,4 4 0,-1 0 1,-7 0-1,-1 0 0,1 0 0,4 0 1,-13 0-2,4 0 2,1 0-1,-1 0 1,1 0-1,-1 0 1,0 0 4,1 0-7,-1 0 18,1 0-25,-1 0 0,5 4 16,-1 0-14,1-4 9,-1 0-4,1 0 4,-1 0 2,1 0-5,-1 0-1,1 0 2,0 0 0,-1 0 1,1 0-1,-1 0 0,1 0 1,3-4-2,-7 4 2,3-4 1,1 0-4,-5 4 2,1-5 1,-1 5 0,1 0-2,3-4 1,1 0 1,-1 0-1,1 0-1,-1 4 3,1 0-3,-1 0 1,-3 0 0,3 0 2,1 0-1,0 0-2,-1 0 2,1 0-1,-1 0 6,1 0-12,-1 0 7,1 0-2,-1 0 3,-3 0-3,3 0 2,1 0-1,4 0 1,-9 0-2,5 0 3,-1 0-4,1 0 4,-1 0-2,1 0-1,-1 0 3,1 0-2,-5 0 0,1 0 0,-1 0 1,0 0-2,1 0 1,-1 0 1,1 0-1,-1 0 1,5 0-2,-9 0 2,0 0-1,0 0 0,1 0 2,-1 0-2,0 0-1,1 0 2,-5 0-1,4 0 2,-8 0-4,4 0 2,0 0 2,0 0-3,1 0 1,-1 0 1,0 0-1,0 0 2,0 0-3,0 0 0,0 0 4,1 0-4,-1 0 0,0 0 1,-4 0 1,0 0-1,0 0 1,0 0-1,0 0 0,0 0 0,0 0 9,0 0-16,4 0 6,-4 0 1,0 0 1,0 0-2,0 0 2,0 0 0,0 0-2,0 0 2,0 0 0,0 0-2,0 0 2,0 0 0,0 0 4,0 0-11,0 0 6,0 0 2,0 0-3,0 0 2,0 0-1,0 0 0,0 0 2,0 0-2,0 0 1,0 0-3,0 0 2,0 0 0,0 0 0,0 0 2,0 0-2,0 0 0,0 0 0,-91-25 1,74 21-1,-3 0 1,-5 0-2,0-1 3,4 1-2,1 4-2,-1 0 4,0 0-2,1 0 1,-1 0 7,0 0-17,1 0 11,-5 0-3,0 0 2,0 0-2,0 0 3,-4 0-3,0-4 2,0 0-1,-4 0 0,0 0 1,-4 0 5,-4-1-9,-5 1 1,9 4 1,-9 0 2,5 0-1,0 0 0,-1 4 0,5 1 0,0-1 0,-1 0 2,1 0-3,0 0 2,0 0-1,-1-4-1,1 0 2,0 4 0,0 1-1,-5-1 1,1 0-1,0 0 0,-1 0 0,5 0 1,4-4-1,4 0 0,0 0 0,4 0 0,5 0 1,3 0-1,5 0 1,-1 0-2,5 0 1,0 0 1,-1 0-1,5 0 1,0 0-2,0 0 2,0 0-1,0 0 0,0 0 2,-1 0-3,5 0 7,0 0-12,0 0 6,0 0 2,0 0-3,0 0 1,0 0 1,0 0-1,0 0 0,0 0 2,0 0-4,0 0 4,0 0-3,91 0 2,-70 0 4,4 0-10,-9 0 5,5 0 2,0 0-3,0 0 1,-1 0 0,5 0 1,0 0 0,0 0-1,-1 0 1,1 0-2,-4 0 1,0 0 0,-1 0 8,1 0-15,0 0 7,-5 0 1,1 0-2,8 0 3,-9 0-3,5 0 1,0 0 1,-1 0-1,1 0 0,0 0 3,3 0-5,1 0 3,0 0-2,0 0 2,0 0 0,0 0-2,-1 0 3,-3 0-3,0 0 1,-1 0 0,1 0 1,-4 0-2,-1 0 3,1 0-2,-1 0 0,1 0 1,4 0-2,-1 0 1,5 0 1,-12-4-1,3 4 0,1 0 1,-1-4-1,5 4 0,-5 0 1,1 0-2,0-4 3,-1 4-3,1 0 2,-1 0-2,1-4 2,-1 4 0,-3 0-2,3 0 1,-8 0 0,5 0 1,-5 0 0,0 0-2,1 0 2,-1 0-1,0 0 0,1 0 4,7-4-8</inkml:trace>
    </iact:actionData>
  </iact:action>
  <iact:action type="add" startTime="18998">
    <iact:property name="dataType"/>
    <iact:actionData xml:id="d1">
      <inkml:trace xmlns:inkml="http://www.w3.org/2003/InkML" xml:id="stk1" contextRef="#ctx0" brushRef="#br0">8583 11750 0,'0'0'1,"0"0"2,0 0 6,0 0 0,0 0 2,50-9-2,-34 9 0,5 0 0,-5 0 1,1 0-2,0 0 2,-1-4 0,1 4-2,3-4 2,1 0-1,8 0 1,8 0-1,0-5 0,9 1 1,4 0 0,-1 4-1,1 0 0,0-1 1,-9 5-2,-4 0 3,-4 0-3,-4 0 0,0 0 3,-4 0-1,-4 0-2,-5 0 0,-3 0 3,-5 0-2,0 0 0,-4 0 0,0 0 0,5 0 1,-9 0-1,4 0 1,-4 0-2,0 0 1,0 0 0,0 0 2,0 0-3,0 0 2,0 0-2,-108-29 2,67 29 0,-5 0-1,5 5 0,-4-1 0,7 0 0,-3 0 1,12 0-2,4 0 4,0 0-4,5 1 1,3-1 0,5-4 1,3 0-1,5 0 0,0 0 0,0 0 0,4 0 1,0 0 1,0 0-4,0 0 2,0 0 2</inkml:trace>
    </iact:actionData>
  </iact:action>
  <iact:action type="add" startTime="25937">
    <iact:property name="dataType"/>
    <iact:actionData xml:id="d2">
      <inkml:trace xmlns:inkml="http://www.w3.org/2003/InkML" xml:id="stk2" contextRef="#ctx0" brushRef="#br0">12000 10682 0,'0'0'2,"0"0"-2,0 0 9,0 0 0,0 0 1,0 0-2,0 0 3,0 0-2,0 0 0,0 0-1,0 0 2,21 41 0,-17-41-1,0 0 0,1 4 1,-1-4 0,0 4-2,0-4 2,0 0-2,0 4 3,0 0-2,1-4 0,-1 5 0,0-5 0,4 0 0,-4 4 6,5 0-10,-1 0 5,0 0-1,0 0-1,5 0 2,-1 1-1,1-1 0,3 0 0,1 0 1,3 0-1,1 0 0,0 0 0,-1 1 1,1-1 4,0 0-9,-1 0 4,1-4-1,0 0 2,0 0-1,-1 0 0,1 0 3,-5 0-5,1 0 3,0 0-1,3 0 0,1 0 1,0 0-1,-1 0 1,1 0-1,0 0 1,-1 0-2,1 0 2,4 0-2,-9 0 2,5 0-1,0 0 1,-1 0-2,1 0 2,4 4-2,0 0 2,0 0 5,4-4-11,0 0 6,4 0-1,0 0-1,4 0 2,4-4-1,1 0 0,-1 0 1,5 0-1,-1 0 0,-3 0 1,-1-1-1,-4 1 0,-4 0 0,-4 0 1,0 4-1,0 0 0,-4 0 1,0 0-2,0 0 2,-1 0-1,5 0 0,0 0 1,0 0-1,0 0 0,0-4 0,0 4 1,-4 0 0,0-4-1,4 0 0,12-9-1</inkml:trace>
    </iact:actionData>
  </iact:action>
  <iact:action type="add" startTime="29420">
    <iact:property name="dataType"/>
    <iact:actionData xml:id="d3">
      <inkml:trace xmlns:inkml="http://www.w3.org/2003/InkML" xml:id="stk3" contextRef="#ctx0" brushRef="#br0">13469 10354 0,'0'0'2,"0"0"-1,0 0 9,0 0-1,0 0 1,0 0-1,21-41 1,4 16-2,12-20 2,33-17-1,17-17 0,8 4 3,-16 13-5,-17 17 2,-12 16 0,-13 12 0,-4 9 2,-4 8-3,4 4 2,0 0 0,0 4-1,-4 1-1,-8-1 2,-5 0-1,-7-4 1,-9 1-1,0-1 0,0-4 0,0 0 0,0 0 0,0 0 0,0 0 1,4 4-1,33-37 1,33-34 0,30-19-1,7-1 0,1 12 0,-1 17 0,-3 17 0,-9 16 1,-8 8-2,-4 1 2,-21 7-1,-17 5 1,-12 0 1,-12 4-4,-9 4 3,-7 0-1,-5-4 0,0 0 0,-87 83 1,-4-25-1,-9 0 0,30-29 0,33-33 1,12-29-2</inkml:trace>
    </iact:actionData>
  </iact:action>
  <iact:action type="add" startTime="30712">
    <iact:property name="dataType"/>
    <iact:actionData xml:id="d4">
      <inkml:trace xmlns:inkml="http://www.w3.org/2003/InkML" xml:id="stk4" contextRef="#ctx0" brushRef="#br0">12199 10193 0,'0'0'6,"0"0"11,0 0-15,0 0 8,0 0-1,0 0 0,0 0 0,0 0 0,0 0 1,0 0-2,0 0 2,25-41-1,4 16 1,12-8-1,9-1 1,0 6-1,-9 7 0,-8 8 0,-8 5 1,-4 0-1,-1 4 1,-12 0-1,5 4 0,-5 0 0,-4 0 1,0 0-1,1 0 1,-1 0-1,0 0 0,-4 0 0,0-5 1,4 1 0,4-8-2,13-25 3,29-38-2,49-53-1,37-34 2,34-16 0,12 0 6,-12 25-14,-21 33 7,-25 33 2,-17 25-4,-11 16 3,-18 13-1,-8 12 1,-16 5-2,-12 8 5,-9 4-4,-8 4-3,-5 0 4,-3 4 0,-9 0-1,-4 0 1,0 0-3,-4-4 2,0 0 1,0 0-1,0 0 0,0 0 2,4-4-3,5-4 2,24-25 0,33-38-2,29-32 1,21-5 1,4 13 0,-8 29 0,-21 28-2,-25 22 2,-21 12-2,-20 8 2,-16 4-2,-9-8 1</inkml:trace>
    </iact:actionData>
  </iact:action>
  <iact:action type="add" startTime="34209">
    <iact:property name="dataType"/>
    <iact:actionData xml:id="d5">
      <inkml:trace xmlns:inkml="http://www.w3.org/2003/InkML" xml:id="stk5" contextRef="#ctx0" brushRef="#br0">12000 11588 0,'0'0'1,"0"0"1,0 0 11,0 0-7,0 0 3,0 0 1,0 0-1,0 0 0,0 0 0,0 0 1,0 0-1,0 0-1,0 0 2,50 0-1,-21 4 1,8 5-1,9-1 1,12 0 0,-4-4-1,3-4 0,10-4 0,-1 0 2,4 0-1,-12 0-1,-8 0 1,-9 0-1,-8 4 0,-8 0 2,0 0-4,0 0 4,0 4-3,-1 0 2,1 0 0,4 0-2,0-4 2,8-4-2</inkml:trace>
    </iact:actionData>
  </iact:action>
  <iact:action type="add" startTime="47271">
    <iact:property name="dataType"/>
    <iact:actionData xml:id="d6">
      <inkml:trace xmlns:inkml="http://www.w3.org/2003/InkML" xml:id="stk6" contextRef="#ctx0" brushRef="#br0">9324 18776 0,'0'0'2,"0"0"-1,0 0 19,0 0-19,0 0 5,0 0 5,0 0-2,-46-21 1,21 17-2,-12-4 2,-17-5 0,-20-3-2,-17-1 2,-9 1 0,9 3 0,21 5 0,16 4 0,13-5-2,4 1 2,12 0 0,-4-5-1,4-3 2,4-9-4,5-8 4,8-8-3,3-9 1,5-4 0,5-4 0,3-4 1,8 0-2,5 0 2,12 0 1,4 4-2,9 4-1,4 8 2,-1 13-1,1 4 0,-5 13 0,-3 7 1,-5 5-1,0 4 0,5 0 1,3 0-2,5 4 2,8 1-1,8 3 0,4 4 0,5 9 1,-5 8 2,-4 4-5,-12 4 4,-8 1-4,-9-1 3,-17-4-1,1 4-1,-4 0 3,-5 1-2,-4-5-1,1 4 2,-1-4 2,-4-4-5,0 0 5,0 0-7,-4 0 5,0 0 0,0 0-1,-4 0 1,0 0-2,-4 4 3,0 0-4,-5 0 3,1 1-1,-5-5 1,-8 0-1,-4-5 1,-12 5 1,-17 4-4,-21 5 3,-12 3-1,0-8 0,0-4 0,9-8 0,-1-13 1,-8-8-2,-13-20 1,-28-43 1,-21-90 1,-13-145-4</inkml:trace>
    </iact:actionData>
  </iact:action>
  <iact:action type="add" startTime="52814">
    <iact:property name="dataType"/>
    <iact:actionData xml:id="d7">
      <inkml:trace xmlns:inkml="http://www.w3.org/2003/InkML" xml:id="stk7" contextRef="#ctx0" brushRef="#br0">13130 18540 0,'0'0'6,"0"0"13,0 0-19,0 0 9,0 0 1,0 0-1,0 0 0,-50 33 1,9-8-2,-9 4 1,-20 8 1,-9 9-1,-12 7 1,4 1 1,5-4-3,11-9 2,9-8-1,9-8 0,-10-4 0,1-4 2,-4-5-3,4-4 1,4-8 0,4-8 1,9-4-1,4-5 1,7-4 5,10-4-10,11-4 2,5-4 2,8-4 1,8-17-1,25-37 0,29-33 0,25-13 2,17 5-2,-1 24 0,1 21 2,-5 17-1,-16 20-1,-17 13 1,-12 12-1,-9 8 0,-4 17 1,1 13-4,12 20 4,-9 25-1,-12 17 0,-24 7 0,-26 18 0,-37 40 1,-41 38 0,-29 5-1,-4-22-1,16-45 2,17-33-1,24-38 0,22-40 1,7-51-1,-11-95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907">
    <iact:property name="dataType"/>
    <iact:actionData xml:id="d0">
      <inkml:trace xmlns:inkml="http://www.w3.org/2003/InkML" xml:id="stk0" contextRef="#ctx0" brushRef="#br0">6969 5991 0,'0'0'7,"0"0"2,0 0 0,0 0 1,0 0-1,0 0 1,0 0-1,0 0 1,50 0-1,-4 0 0,24 4 0,17 0 0,8-4 1,13 4 0,7 0 1,22 0 6,16 9-16,-8-1 6,-17 1 4,-16-1-2,0 0 0,-1 5 0,5-5 0,-4 1 0,-1 3 2,5 5-2,13-4 0,11-5-1,9-4 2,0-4-1,-4-4 1,4 0-1,4-8 0,4-4 1,-20-5-2</inkml:trace>
    </iact:actionData>
  </iact:action>
  <iact:action type="add" startTime="67232">
    <iact:property name="dataType"/>
    <iact:actionData xml:id="d1">
      <inkml:trace xmlns:inkml="http://www.w3.org/2003/InkML" xml:id="stk1" contextRef="#ctx0" brushRef="#br0">9837 15265 0,'0'0'2,"0"0"-2,0 0 11,0 0-3,0 0 2,0 0-1,0 0 0,0 0 1,0 0-1,24-46 1,-3 34-1,8-1 1,8 1-2,13 0 2,4 3-1,8 1 0,4 4 1,13 0-1,-9 0 2,4 4 1,5 4-4,0 0 2,3 0 0,5 0-2,-8 0 2,-5-4-2,-3 0 4,-5 0-5,13 4 4,-9 1-4,4 3 3,5 4 0,-5-3-1,1-1 2,-9-4-4,-4-4 4,0 0-4,0 0 4,4 0-3,5 4 2,3 4 0,1 1-1,-1-1 0,-3 0 0,-5 1 1,-8-5-2,8-4 2,12 0-1,14 0 0,15 4 1,-8 4-1,-12 0 1,-12-3-1,-9-5 1,4-5-2,13-3 1,12 0 2,4 0-3,-3 8 1,-14 0 1,-7 4 2,-13-4-9,0 0 7,4-4-2,13-1 2,16 1 0,13 8-1,-1 5 0,5 3 0,4-4 0,-1-3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867">
    <iact:property name="dataType"/>
    <iact:actionData xml:id="d0">
      <inkml:trace xmlns:inkml="http://www.w3.org/2003/InkML" xml:id="stk0" contextRef="#ctx0" brushRef="#br0">17060 8773 0,'0'0'2,"0"0"4,0 0 6,0 0-9,0 0 7,0 0-2,0 0 2,0 0 0,0 0-1,0 0 0,0 0 0,0 0 0,-41-29 0,16 21 0,-12 3 1,-8 1-1,-9 0 1,0-4-1,-12 4 0,4-5 1,4-3 0,0-9 13,4-3-23,4-10 3,1-3 7,3-4 0,1-1-2,8 1 1,-5 0 1,5 3-1,0 1 0,-1 4 2,1 0-2,0-5 0,0 1 0,4-4 1,4-5-1,8-3 0,4-5 0,5-4 1,4-4-1,-1-9 0,1-3 1,-4 3-1,-5 5 0,5 12 2,-1 9-3,5 8 2,0 3-1,4 5 0,4 5 0,4-5 1,0 0-2,8-5 2,5-3-1,-1 0 0,5-4 1,0 3-1,0 5 1,-1 0-1,5 4 2,-8 0-3,3 0 1,1 4 0,-4 0 0,3 1 2,1 3-4,0-4 3,3 4-1,5 1 0,9-1 0,3 0 2,5 5-2,-1 3 0,1 5 1,3 0-1,-16 4 0,5-1-1,-10 5 2,1 0 0,5-4-1,-1 0 1,0 0-2,8-4 2,5-1-2,-9 1 2,4 0 0,1 0-2,-1 3 2,0 5-1,5 0 1,-1 5-1,5-1 0,-4 4 1,-1 0-2,-4 1 3,-3-1-3,-9 0 1,-5-4 3,-3 0-5,0 1 2,-5-1 1,1 0-1,-5 0 1,1 0-2,-1 0 2,-4 0-1,1 1-1,-1-1 3,0 0-3,1 0 1,-1 0 1,0 0 0,0 5-2,1-1 3,-1 8-3,4 5 2,1 4 0,-1 8-2,1 4 2,3 5-2,-4-1 2,1 0-1,-1 1 0,-8-5 2,1 5-3,-1-1 1,0 13 0,0 4 1,4 8-1,1 0 1,-1-4-1,-4-8 1,0-4-2,0-9 1,-4 1 0,0-9 1,0 0-1,0 0 0,-4 0 0,0 4 1,0 1 0,4 7-1,-8 1 0,3 3 0,1 5 0,0 4 1,0-4-1,4-4 1,0-9-2,-4-8 2,0-4-2,4-4 2,-4-4-1,-1-1 0,1-3 2,0-5-4,0 1 4,0-1-3,0 1 2,0-1-1,-1-4 1,5 1-1,-12-1-1,4 0 3,-5 1-3,-7 3 2,-5 0 2,-8 1-6,-4-5 5,-13 0-3,-4 1 1,-4-1 1,-8 0-1,-4 1 0,-9-1 1,-12 0-1,-8 0-1,-1-4 3,9 1-2,9-1-1,7 0 2,9 0-1,8 0 0,8 4 1,13-3 0,8-1-2,9-4 1,7-9 1,13-24-1</inkml:trace>
    </iact:actionData>
  </iact:action>
  <iact:action type="add" startTime="25191">
    <iact:property name="dataType"/>
    <iact:actionData xml:id="d1">
      <inkml:trace xmlns:inkml="http://www.w3.org/2003/InkML" xml:id="stk1" contextRef="#ctx0" brushRef="#br0">11247 8197 0,'0'0'4,"0"0"-3,0 0 7,0 0 2,0 0 0,0 0-2,0 0 3,0 0-1,0 0-2,-8-41 1,8 37 1,-8 4-1,4 0 0,0 0 0,-5 0 0,1 0 0,0 0 2,0 0-3,-5 0 2,5 0-1,-13 0 0,5 0 6,-1 0-10,1 0 3,-9 0 3,0 0-3,0 0 1,0 0 0,-4-4 0,0 0 1,4-1 0,1 1-2,-1 0 2,0 0-1,0 0 2,-4 0 7,-4 0-18,0-1 9,0 1 0,0 4 1,0 0 0,4 4-2,0 1 1,4-1 1,-8 0-1,4 0 0,0-4 2,0 0-3,0 0 3,0 0-4,0-4 4,0 0-3,0 0 1,4-1 0,1 1 1,-5-4-1,4 0 1,0 4 0,4-1-2,1 1 2,-1 0 1,0 0-4,1 0 3,-1 0-1,4 0 2,1-1-2,-1 1 1,5 0 0,3 4-3,1 0 0</inkml:trace>
    </iact:actionData>
  </iact:action>
  <iact:action type="add" startTime="27280">
    <iact:property name="dataType"/>
    <iact:actionData xml:id="d2">
      <inkml:trace xmlns:inkml="http://www.w3.org/2003/InkML" xml:id="stk2" contextRef="#ctx0" brushRef="#br0">9704 12760 0,'0'0'6,"0"0"5,-54 21-3,42-17 1,8 0 0,4 0 1,0 0-2,0-4 3,0 0-3,0 0 1,0 0 1,0 0 0,0 0-1,0 0 2,0 0-3,99 25 2,-49-17-2,16 1 2,13-9-1,12 0 1,4-5-1,-4 5 2,-13 0-2,-3 0-1,-1 0 2,1 0-1,8-4 0,8-4 1,12 0-2,-16 4 3,-8-1-2,-13 5 0,-4 5 0,0-1 0,-4 0 1,0 0-1,0-4 1,0-4-1,-5 0 1,-3-5-2,-4 1 1,-1 0 1,5-4-1,12-13 0</inkml:trace>
    </iact:actionData>
  </iact:action>
  <iact:action type="add" startTime="31307">
    <iact:property name="dataType"/>
    <iact:actionData xml:id="d3">
      <inkml:trace xmlns:inkml="http://www.w3.org/2003/InkML" xml:id="stk3" contextRef="#ctx0" brushRef="#br0">14111 7531 0</inkml:trace>
    </iact:actionData>
  </iact:action>
  <iact:action type="add" startTime="34761">
    <iact:property name="dataType"/>
    <iact:actionData xml:id="d4">
      <inkml:trace xmlns:inkml="http://www.w3.org/2003/InkML" xml:id="stk4" contextRef="#ctx0" brushRef="#br0">16258 8309 0,'0'0'2,"0"0"-2,0 0 10,0 0-2,0 0 3,0 0-4,0 0 4,0 0-2,0 0 0,0 0 1,0 0-1,0 0 0,0 42 0,8-34 0,5 0 0,7 0 1,5 1-1,8-1 1,8-4-1,5-4 0,0 0 1,-1 0-1,-4 0 1,-3 0-2,-5 0 2,0 0 0,4 4 2,4 5-5,9-1 2,4 4 0,4-4 1,0 1-1,0-5 7,0-4-12,-5-4 3,-3-5 3,-4 1 0,-5 4-2,-4 0 2,-4 4-1,-4 0 0,-4 0 2,0 0-3,0 4 1,-1 0 1,1 0-1,0 0 1,0 1-2,-4-1 2,-1 0-1,1 0 1,4 0-1,-13 0 1,5 0-2,-5-4 3,1 0-3,-5 0 1,0 5 0,0-5 0,1 0 6,-5 0-12,0 0 7,0 0-1,0 0 2,0-5-3,1-3 0</inkml:trace>
    </iact:actionData>
  </iact:action>
  <iact:action type="add" startTime="46319">
    <iact:property name="dataType"/>
    <iact:actionData xml:id="d5">
      <inkml:trace xmlns:inkml="http://www.w3.org/2003/InkML" xml:id="stk5" contextRef="#ctx0" brushRef="#br0">18856 10508 0,'0'0'6,"0"0"4,0 0-1,50 0 0,-38 0 0,1 0 1,-1 4 0,0 0-1,1 0 1,3 0-2,1 0 2,4 5-1,3-1 1,1 0-2,0 0 2,0-3-1,0-1 1,4 0-2,0-4 2,-5 0 3,5 0-7,4-4 3,5 0 3,-1-1-1,-4 1-5,0 4 3,0 0-1,-8 0 3,4 0-2,0 4 0,0 1 2,4-1-4,0 4 3,0 0 4,5 1-10,-1-1 6,-4 0 0,0-4-2,0 0 1,-4-4 1,0 0-1,0 0 0,-4 0 1,0-4-1,-1 0 0,1 0 0,0 0 1,-4 0-1,-1 0 0,1-1 1,-4 1-2,-1 4 3,1 0-2,-1 0-1,1 0 3,-1 0-3,-3 0 2,-1 0 0,1 0-3,-5 0 3,0 0-1,0 0 5,1 0-8,-5 0 3,4 0-1,-8 0 2,4 0 0,0 0-1,1 0-1,-1 0 2,0 0 0,0 0 0,0 0-3,0 0 2,0 0 1,1 0-1,-1 0 2,-4 0-4,0 0 3,0 0 0,0 0-2,0-4 3,0 4-3,0-4 1,0 0 0,0 4 1,0-4 0,0 4-2,0 0 6,0 0-9,0 0 5,0 0-1,0 0 0,0 0 1,0 0-1,0 0 1,0 0-2,0 0 2,0 0-1,0 0 1,0 0-1,0 0-1,0 0 3,0 0-2,-100-17-1,71 17 2,-4 0-1,-8-4 0,-13-4 0,0-1 0,1-3 2,-5 0-2,4-1-1,4 5 2,5 4-1,-1 0 1,1 0-2,-5 4 2,-4 0-1,0 4 0,1-4 1,3 0-1,5 0 1,3 0-2,5 0 2,8 0-1,0 0 1,4 0-2,9-4 2,-1-1-1</inkml:trace>
    </iact:actionData>
  </iact:action>
  <iact:action type="add" startTime="48652">
    <iact:property name="dataType"/>
    <iact:actionData xml:id="d6">
      <inkml:trace xmlns:inkml="http://www.w3.org/2003/InkML" xml:id="stk6" contextRef="#ctx0" brushRef="#br0">21123 10744 0,'0'0'10,"0"0"-5,0 0 4,0 0 1,0 0-1,46 8 0,-9-4 1,13 4-1,12 1 0,0-1 4,16 0-7,18-4 3,19 0 3,18 1-4,24-1 2,13 0-1,16 0 0,0 0-1,-4 0 2,-21 0-1,-3-4 0,-18 0 1,-11 5-1,-14-1 1,-3 8-2,-4-4 2,16 5 1,33 12-3,42 12 1,20 4 0</inkml:trace>
    </iact:actionData>
  </iact:action>
  <iact:action type="add" startTime="49632">
    <iact:property name="dataType"/>
    <iact:actionData xml:id="d7">
      <inkml:trace xmlns:inkml="http://www.w3.org/2003/InkML" xml:id="stk7" contextRef="#ctx0" brushRef="#br0">9361 11750 0,'0'0'6,"0"0"4,0 0-1,83-4 1,-9-9-1,38-8 0,16-3 1,9 3 0,-5 0 1,-16 1 0,-21-1-4,-16 4 2,-13 5 0,-4 4 1,8 3 0,13 5-1,20 0-1,13 0 2,0 0-2,-4-4 2,-5 4-1,1 4 1,-1 1-2,1-1 3,-9-4-2,-8 0 0,-8-4-1,-13-1 1,-8 1 1,-8 8 2,8 1 0,21 3-9</inkml:trace>
    </iact:actionData>
  </iact:action>
  <iact:action type="add" startTime="70473">
    <iact:property name="dataType"/>
    <iact:actionData xml:id="d8">
      <inkml:trace xmlns:inkml="http://www.w3.org/2003/InkML" xml:id="stk8" contextRef="#ctx0" brushRef="#br0">17259 8483 0,'0'0'3,"0"0"-3,0 0 8,0 0 1,0 0 0,0 0 1,0 0-1,0 0 1,-41 4 0,24 0-1,-4 0 0,-3 1 1,-1-1-2,0-4 2,-4 0-1,-12 0 0,-13 4 0,-16 4 1,-22 5-1,-7-1 2,4 0-2,12-7 0,17-5 1,8-5-2,13 1 2,3 0-1,5 0 0,8-4 1,4-1-1,5 1 1,-1 0-2,0-5 2,5 1-1,-1-5 0,1 1 3,-1-5-6,-4-8 8,-4-4-7,1-8 4,-1-9-3,0-12 3,8-21-2,5-20 1,-4-17-3,-1-9 4,-4 5-3,5 4 2,7-4-2,5 8 3,-4 0-3,-9 8 2,1 17 1,-1 12-4,-3 17 4,7 13-3,5 11 0,4 14 1,0 3 0,4 4 1,4 1-1,8-5-1,21-4 0,5-4 2,15-4 0,5 8-1,4 5 0,0 7 0,5 5 0,7 0 1,17-5-1,8-3 0,5-1 0,-5 9 0,-8 8 1,-4 0-1,4-4 3,4-5-5,-8-3 2,-17 4 1,-16-1-1,-12 5 0,-13 0 0,-9 0 3,-3 4-6,-1 0 3,-3 0 1,-1 4-1,5 0 0,-1 4 1,1 5-1,4 3 1,-1 5-1,-3 8 1,-5 8-2,1 17 2,3 12-1,-3 21 1,3 17-1,1 12 0,-9 0-1,-4-4 3,8 8-3,-7 16 2,7 13-1,-4 9 0,-4-13 0,-4-17 1,0-20 0,5-13-2,-5-21 2,0-16-1,0-12 1,0-13-1,0-8 0,0-5 0,-5 1 0,1-4 2,0-1-3,-8 1 1,-13-1 1,-21 5-2,-32 0 3,-46 0-3,-46-5 2,-24-8-1,-5-3 0,13-1 0,29 0 0,16 0 0</inkml:trace>
    </iact:actionData>
  </iact:action>
  <iact:action type="add" startTime="73635">
    <iact:property name="dataType"/>
    <iact:actionData xml:id="d9">
      <inkml:trace xmlns:inkml="http://www.w3.org/2003/InkML" xml:id="stk9" contextRef="#ctx0" brushRef="#br0">16589 8690 0,'0'0'4,"0"0"6,0 0-1</inkml:trace>
    </iact:actionData>
  </iact:action>
  <iact:action type="add" startTime="73856">
    <iact:property name="dataType"/>
    <iact:actionData xml:id="d10">
      <inkml:trace xmlns:inkml="http://www.w3.org/2003/InkML" xml:id="stk10" contextRef="#ctx0" brushRef="#br0">16403 8773 0,'0'0'15,"0"0"-12</inkml:trace>
    </iact:actionData>
  </iact:action>
  <iact:action type="add" startTime="74040">
    <iact:property name="dataType"/>
    <iact:actionData xml:id="d11">
      <inkml:trace xmlns:inkml="http://www.w3.org/2003/InkML" xml:id="stk11" contextRef="#ctx0" brushRef="#br0">16291 8798 0,'0'0'6</inkml:trace>
    </iact:actionData>
  </iact:action>
  <iact:action type="add" startTime="74207">
    <iact:property name="dataType"/>
    <iact:actionData xml:id="d12">
      <inkml:trace xmlns:inkml="http://www.w3.org/2003/InkML" xml:id="stk12" contextRef="#ctx0" brushRef="#br0">16365 8827 0,'0'0'6</inkml:trace>
    </iact:actionData>
  </iact:action>
  <iact:action type="add" startTime="74345">
    <iact:property name="dataType"/>
    <iact:actionData xml:id="d13">
      <inkml:trace xmlns:inkml="http://www.w3.org/2003/InkML" xml:id="stk13" contextRef="#ctx0" brushRef="#br0">16307 8781 0,'0'0'7,"0"0"1</inkml:trace>
    </iact:actionData>
  </iact:action>
  <iact:action type="add" startTime="74513">
    <iact:property name="dataType"/>
    <iact:actionData xml:id="d14">
      <inkml:trace xmlns:inkml="http://www.w3.org/2003/InkML" xml:id="stk14" contextRef="#ctx0" brushRef="#br0">16411 8823 0,'0'0'5,"0"0"5</inkml:trace>
    </iact:actionData>
  </iact:action>
  <iact:action type="add" startTime="75538">
    <iact:property name="dataType"/>
    <iact:actionData xml:id="d15">
      <inkml:trace xmlns:inkml="http://www.w3.org/2003/InkML" xml:id="stk15" contextRef="#ctx0" brushRef="#br0">16742 8309 0,'0'0'6,"0"0"2,0 0 3,0 0-2,0 0 0,0 0 0,-50 79 0,9-17 0,-9 4 0,9-12 1,8-17-1,8-8 0,4-4 1,5-4 1,-1-1-4,-4 9 4,-12 21-2,-12 29 0,-21 37 2,-9 33-4,-16 21 3,-16 16 0,3-16-2,9-21 2,0-21-1,16-12 1,9 4-1,12 12 0,-8 26 0,8-5 1,12-21 0,13-36-2,13-30 2,7-25-1,5-12 1,4-8-2,0-4 2,-1-9 0,5 0-2,0-4 1,0 0 1,0 1-2,0-1 2,0 0-1,5 0 2,-1 0 2,8 0-9,17 5 5,37 3 1,42 5 1,24 3-4,25 1 3,30 4 0,-1-9-2,25 5 2,-4-9-1,-13-3 1,-12-5-1,-33 0 0,-25-4 0,-8 0 1,8 0 0,-8 0-1,-12-4-1,-26 0 3,-24 0-3,-13-1 1,-12 5 0,-8-4 1,-13 4-1,0-4 1,-3 0-2,-5-8 1,0 12 1,-38-75 0,-15-8 0,-22-33-1,-8-33-1,1-45 3,7-46-3,-16-21 1,-12-37 0,-13-17 0,-4 21 1,4 12 0,13 55-2,-1 32 2,9 46-1,12 17 1,9-1-1,12-16-1</inkml:trace>
    </iact:actionData>
  </iact:action>
  <iact:action type="add" startTime="91126">
    <iact:property name="dataType"/>
    <iact:actionData xml:id="d16">
      <inkml:trace xmlns:inkml="http://www.w3.org/2003/InkML" xml:id="stk16" contextRef="#ctx0" brushRef="#br0">22174 10619 0,'0'0'2,"0"0"-1,0 0 9,0 0-2,0 0 1,0 0 1,-49-12 0,11 0-1,-15-5 0,-18-4 1,-12 1-1,-8 3 0,5 0 3,-5-3 1,12-5-9,9-4 5,12 4 1,12 0-1,13 5 0,8-5 0,5 0 1,3-4 1,9-4-4,4-9 3,4-7-2,12-18 2,17-19-1,12-14 1,13 5 1,-4 12-4,4 17 3,-1 16-1,5 5 0,0 7 1,8 5-1,9 0 0,3 8 0,9 9 1,9 3 5,3 9-9,4 0 0,5 4 5,-5 4-3,5 4 2,-9 9-1,0 12 1,-8 12-1,5 22-1,3 19 2,-8 14 0,4 7-2,-20-8 1,-18 1 1,-15 7-1,-17 5 1,-25-13-1,-25-8 0,-33-9 1,-58-3-1,-70-17 1,-71-21-2,-12-45 1,-8-62 0</inkml:trace>
    </iact:actionData>
  </iact:action>
  <iact:action type="add" startTime="92417">
    <iact:property name="dataType"/>
    <iact:actionData xml:id="d17">
      <inkml:trace xmlns:inkml="http://www.w3.org/2003/InkML" xml:id="stk17" contextRef="#ctx0" brushRef="#br0">9146 11609 0,'0'0'8,"0"0"2,0 0-2,0 0 1,0 0 1,0 0-1,0 0 1,0 0 0,0 0-2,0 0 2,45-33 0,-24 33-2,12 0 4,21-4-4,20 0 1,21-5 1,5-3-2,3 4 5,5 3-4,16-3 8,8-4-17,1-5 9,-9 1 0,8-1 0,34-12 0,12-16 1,-13-22-1</inkml:trace>
    </iact:actionData>
  </iact:action>
  <iact:action type="add" startTime="95626">
    <iact:property name="dataType"/>
    <iact:actionData xml:id="d18">
      <inkml:trace xmlns:inkml="http://www.w3.org/2003/InkML" xml:id="stk18" contextRef="#ctx0" brushRef="#br0">11310 10325 0,'0'0'9,"0"0"-2,0-45 1,12-9 2,38-41-1,45-33 0,21-1 1,-17 30-1,-16 28 1,-21 22-1,-4 16 0,4 12 1,20 13-2,14 8 3,19 8-2,18 13 0,-1 8 1,-12 16 0,-25 9-1,-33 4 0,-28 0 0,-30-8 0,-17-5 1,-20 13-1,-33 8 0,-37 5 0,-38-9 1,-8-21-1,29-12 0,25-8 0</inkml:trace>
    </iact:actionData>
  </iact:action>
  <iact:action type="add" startTime="96433">
    <iact:property name="dataType"/>
    <iact:actionData xml:id="d19">
      <inkml:trace xmlns:inkml="http://www.w3.org/2003/InkML" xml:id="stk19" contextRef="#ctx0" brushRef="#br0">12824 8243 0,'0'0'5,"0"0"11,0 0-14,0 0 7,-4-50 1,0 38 0,-5-1-2,-3 5 3,-5 8-3,17 0 2,-78 37 0,-17 25-2,-42 34 2,-24 28 0,3 0-1,18 9 0,-13 7 0,12-7 0,4-5 0,22-12 1,32-25-1,21-16 0,16-13 1,13-12-1,0-5 0,8-8 1,5-4-1,3-4 1,9-4-2,4-4 3,4-4-3,8 3 1,4 1 1,13 4-1,17 0 0,24-1 4,29-3-6,4-13 1,5-3 2,-5-1-1,-4 4 3,4 0-5,9 1 1,12-5 2,0 0 0,-13 0-1,-20 0 0,-12 0 0,-9-4 1,-8 0-2,0-4 2,-13-4-1,5 0 1,-9-5-2,-3-3 2,-5-5 0,-4-4-2,-4 0 2,-5-4-1,-7 0 0,-5 0 1,-8 4-2,-4-4 2,-9-8 4,-3-8-10,-5-13 6,-8-21-1,-8-25 0,-13-20 1,1-4 0,-1 8-2,9 8 1,3 4 1,-3-7-1,-9-14 0</inkml:trace>
    </iact:actionData>
  </iact:action>
  <iact:action type="add" startTime="99123">
    <iact:property name="dataType"/>
    <iact:actionData xml:id="d20">
      <inkml:trace xmlns:inkml="http://www.w3.org/2003/InkML" xml:id="stk20" contextRef="#ctx0" brushRef="#br0">12580 8429 0,'0'0'6,"0"0"3,0 0 1,0 0-1,0 0 0,0 0 1,0 0-1,0 0 0,0 0 0,0 0 0,0 0 0,0 0 1,0 0-1,0 0 1,0 0-1,0 0 0,0 0 0,0 0 0,0 0 1,0 0-1,0 0 1,0 0-1,0 0 0,0 0 2,0 0-3,0 0 1,-91 62 2,0 5-3,-25 24 2,8 8 1,-8 25-3,-20 21 1,-13 4 0,0-4 0,29-25 1,41-29-1,21-16 1,13-9-1,4-8 0,3-8 2,9-9-3,13-12 1,3-8 1,5-9 3,4-4-8,4-3 4,4-1 1,0 0-2,5 0 2,-1 4-1,8 1 2,9-1 1,4 4-7,25 1 4,16-9 1,13 0-1,12-4 0,-4-4 0,-8 4 1,-4 0-1,7 0 0,5-4 2,5 0-3,-5-5 1,-13 1 0,-16 0 1,-16 4-1,-9-1 1,-8 5-1,-4 0-1,-4 0 2,-5 0 0,1 0-1,-1 0 2,1 0-5,-1 0 5,1 5-2,4-1 0,-13-4-1,4 0 4,-4 0-4,1 0 0,-1 0 2,-4 0-1,0 0 2,0 0-3,1 0 1,3-4 1,-8-1-1,0-7-1,0-13 3,0-16-2,-17-25 6,-3-30-10,-9-15 4,-9-22-2,1-4 3,-17 5 0,1 20-1,-1 21 0,12 16 0,9 13 1,13 13-1,3 3 0,5 9 0,8-4 1,4-5-1,8-12 0</inkml:trace>
    </iact:actionData>
  </iact:action>
  <iact:action type="add" startTime="103399">
    <iact:property name="dataType"/>
    <iact:actionData xml:id="d21">
      <inkml:trace xmlns:inkml="http://www.w3.org/2003/InkML" xml:id="stk21" contextRef="#ctx0" brushRef="#br0">13366 8214 0,'0'0'2,"0"0"-2,0 0 10,0 0-1,0 0 1,0 0-2,0 0 2,-50 4-2,17 4 2,-17 5 0,-32 3-2,-9 1 2,4-1-1,8-3 2,9-1-4,-1 1 4,1 3-2,0-3 1,4-1-1,12-4 0,4-3 1,9-10-1,4-7 0,-5-13-1,-3-12 2,-1-13 0,5 0-2,4 5 3,8-1-3,4 5 1,8 0 1,5-5 0,4-8-2,-1-12 2,1-17 0,-4-8-2,-1 4 1,5 8 1,4 9-1,-5 12 0,5 4 0,4 5 2,0 3-2,0 5 1,0 8-2,0 4 2,4 4-1,5 4-1,-5 0 4,17-4-5,12-3 3,16-1-1,9 0 0,8 4 1,1 4-1,3 4 0,9 1 5,16-1-8,12 5 3,9-1 0,-8 5 0,-21 0 1,-25 0-1,-13 3 0,-11 1 0,-9 0 1,-5 4-1,-3 0 1,0 0-2,4 4 2,-1 0-1,1 5 0,0-1 0,0 0 1,-4-4-2,-5 5 3,1-1-2,-5 0-1,0 1 2,1 3-1,3 5 0,-7-1 0,-1 5 2,0 0-2,-4 3 1,1 1-2,-5 4 1,0 4 0,-5 21 1,1 25-1,-4 24 0,0 9 1,-1-8-1,1-13 0,0-13 1,0-11-2,-5-5 2,1-8 3,-1-1-8,5-3 5,0-4 0,0-5-1,-5 0 0,5-7-1,-5-1 2,-3-4 0,-17 4-2,-21 4 2,-29 0 0,-16-12-1,-21-4 0,-29-9 6,-45 1-11</inkml:trace>
    </iact:actionData>
  </iact:action>
  <iact:action type="add" startTime="111819">
    <iact:property name="dataType"/>
    <iact:actionData xml:id="d22">
      <inkml:trace xmlns:inkml="http://www.w3.org/2003/InkML" xml:id="stk22" contextRef="#ctx0" brushRef="#br0">11090 8251 0,'0'0'0,"-62"8"6,0 5 1,-8 3 2,4-3 1,8-5-1,8-4 1,-8-4-1,-16-4 1,-26-4 0,-20-13 0,-4-12-1,13-4 0,15 0 0,18-1 1,12-3-1,4-9 1,12-12 1,4-12-4,9-13 3,-4 0-1,12 0 0,12-4 1,17 0-2,25-17 1,21-20 1,24-9 0,13 17-1,4 29 0,8 24 0,-4 22 0,-4 12 2,4 4-3,-4 12 7,-1 13-13,14 12 8,11 21-1,5 13 1,-12 16-1,-22 8 0,-24 4 0,-25 9 0,-16 0 0,-17-1 0,-12 5 2,-13 8-2,-21 9 0,-16-9 0,-4-17 0,4-20 0,4-17 1,12-12-1,9-8 0,8-9 1,13-8-1</inkml:trace>
    </iact:actionData>
  </iact:action>
  <iact:action type="add" startTime="113832">
    <iact:property name="dataType"/>
    <iact:actionData xml:id="d23">
      <inkml:trace xmlns:inkml="http://www.w3.org/2003/InkML" xml:id="stk23" contextRef="#ctx0" brushRef="#br0">17094 8243 0,'0'0'8,"0"0"0,0 0 2,0 0-1,0 0 0,0 0 1,0 0-1,0 0 1,0 0-1,0 0 0,0 0 1,-42 12-1,26-8 0,-5-4 0,-4 0 1,-4 5-2,-8-1 3,-9 0-2,-3 0 0,-5 4 1,0-4-2,5 1 2,3-5 2,-4-5-5,5-7 8,4-5-10,-9-3 3,4-1 2,5 0 0,0 1-2,-1-1 2,5 0-1,0-4 2,4 1-2,4-10 1,4-7 0,4-9 2,5-16-8,-5-17 5,4-12 2,-12-8 0,9-1-2,11 9 3,14 0-9,3-1 6,4 5 1,-3 13-1,-1 7 0,8 9 1,-3 4 0,7 4-2,9 1 4,9-1 3,3 8-13,0 9 6,-3 8 4,-1 4 0,0 4-9,5 1 8,-1 3-2,0 1 1,1-1 0,3 0 2,1 1-7,-1-1 3,1 5 3,3 4-2,1 3 4,8 5-4,4 5-3,0-5 3,-4 0 0,0 0 1,-4-5-2,-5 1 2,-7 0-1,-9 4 0,-8 0 0,-5 0 0,1 0 1,-4 0 10,-1 0-20,1 0 8,3 4 1,1 0 1,0 1-1,-1 3 1,1 0-2,0 5 2,-1-1-1,-3 0 0,0 1 1,-1-1-1,1 1 0,-1-1 0,-3 1 0,-1-1 1,0 9-1,1 3 3,-1 10-1,-3 11-1,-1 13-7,0 8 8,-4 9-3,0-5 3,0-8-2,1-4 2,-1-8-3,0 0 2,-4-1-3,0 5 2,-4 4 1,0 4-1,-5 5 0,-3 3 1,-5 4 0,1 5-1,-5 8 4,-4-4-3,5-9-6,3-12 5,5-12 9,-1-8-16,1-5 6,-1-4 0,-3-4 3,-9 4-3,-12 0 2,-17 0 2,-25 0-3,-12-8 0,-20-4 2,-22-4-2,-16-5 3,-12-16-9,0-21 6</inkml:trace>
    </iact:actionData>
  </iact:action>
  <iact:action type="add" startTime="117045">
    <iact:property name="dataType"/>
    <iact:actionData xml:id="d24">
      <inkml:trace xmlns:inkml="http://www.w3.org/2003/InkML" xml:id="stk24" contextRef="#ctx0" brushRef="#br0">9137 12681 0,'0'0'5,"0"0"12,0 0-16,0 0 9,0 0 0,0 0-1,0 0 0,0 0 0,-29 42 0,29-38 1,0 0-1,0 0 0,0 0 1,0 0-1,0-4 0,0 0 1,0 5 0,5-5-2,-1 4 2,0 0-1,0 0 1,4 0-1,1 0 1,3 0-2,9 1 2,8-1-1,12-4 0,13 0 0,8 0 1,4 0-1,0 0 1,-8 0-2,0 0 5,-8 4-7,-1 0 4,-7 0-1,-1-4 2,1 0-3,-1 0 1,4 0 8,5-4-15,4 0 7,0-4 1,-5 3-2,-3 1 2,-5 0-1,5 0 0,-13 4 2,4 0-3,4 0 2,5 0-2,8 0 1,-1 0 0,10 0 3,3-4-5,0 0 3,4-5-1,-4 5 0,-4 0 1,1 4-2,-6 0 2,6 4-1,-6 0 1,10 1-2,-1-5 2,4 0-1,5 0 0,-1-5 0,-4 1 0,-3 4 1,-9 0 0,4 4-1,-9 5 0,1-1 0,-4 0 1,0 1-2,-5-5 3,-4 0-3,13-8 2,17-5-1</inkml:trace>
    </iact:actionData>
  </iact:action>
  <iact:action type="add" startTime="125075">
    <iact:property name="dataType"/>
    <iact:actionData xml:id="d25">
      <inkml:trace xmlns:inkml="http://www.w3.org/2003/InkML" xml:id="stk25" contextRef="#ctx0" brushRef="#br0">10048 8168 0,'0'0'1,"0"0"5,0 0 2,0 0 2,0 0-1,0 0 0,0 0 1,0 0-1,12-41 0,0 37 0,9 0 1,12 0-1,13-5 0,16-3 1,25-1-1,20 1 0,30 0 1,12-5 2,0-4-4,-13-4 2,-24 5-1,-29 3 0,-21 5 1,-21 4-2,-8-1 3,0 1 9</inkml:trace>
    </iact:actionData>
  </iact:action>
  <iact:action type="add" startTime="126258">
    <iact:property name="dataType"/>
    <iact:actionData xml:id="d26">
      <inkml:trace xmlns:inkml="http://www.w3.org/2003/InkML" xml:id="stk26" contextRef="#ctx0" brushRef="#br0">12025 8160 0,'0'0'8,"0"0"0,0 0 2,0 0-1,0 0 0,0 0 1,58-33-1,-37 29 3,0 0-5,-5 0 2,1-1 1,-1 1 0,1 0-2,-1 4 3,5 0-3,0 0 1,4 0 1,-1-4-1,5 0 0,0 0 1,0 0-1,4-1 1,0 1-1,1-4 2,-1 0-2,0-1 2,4 1-2,4 4-1,5 0 2,-5 4-1,5 4 0,3 0 1,5 4 0,0-3-1,4-1 0,0 0 0,0-4 0,4-4 2,4 0-4,4-1 5,1 5-5,3 5 3,5 3-1,-17 0 1,-4 0-2,-4 1 3,-17-5 0,4-4-5,-4 0 1,5 0 3,12-4-1,-1-5 1,9 5-1,5 4 0,3 0 0,0 4 1,-4 5-2,1-1 2,-5-4-2,0 0 2,4-4 0,8 0-1,17 4 0,9 5 2,3 3 3,-20 1-12,-9-5 9,-16 0-2,-8-4-1,-5 0 4,-3-4-5,3 0 2,13 0 1,0 0-1,8 0 2,5 0-4,-1 0 2,-4 5 1,-12-5-1,-4 4 1,-9-4-1,0 4 0,1-4 0</inkml:trace>
    </iact:actionData>
  </iact:action>
  <iact:action type="add" startTime="128462">
    <iact:property name="dataType"/>
    <iact:actionData xml:id="d27">
      <inkml:trace xmlns:inkml="http://www.w3.org/2003/InkML" xml:id="stk27" contextRef="#ctx0" brushRef="#br0">16307 8611 0,'0'0'6,"0"0"3,-20-41 1,-1 8-1,-8-13 0,-16-16 0,-22-16 0,-11-14 0,-1-3 2,13-4-1,20-5-1,18-7-1,11 3 2,13 0-1,20-8 1,22-16 0,20-17-2,-1 4 2,-11 17-1,-9 20 0,-4 13 1,-4 12-1,-4 12 0,0 18 1,0 7-1,4 9 0,4 8 1,12 4-1,17 0 0,13-4 1,8 4-2,-1 13 2,1 12-1,4 8 1,12 5-1,-12-1 0,-8-4 1,-17-4-2,-13-4 3,-7 0-2,-9 0-1,-8 0 2,0 5-1,-1-1 0,5 8 0,-12 13 2,8 21-3,4 41 1,-4 49 0,-1 34 1,-7 8 0,-1-21-1,-7-24 0,-9-21 0,-9-13 0,-11 0 0,-13-8 1,0-8 0,-1-12-2</inkml:trace>
    </iact:actionData>
  </iact:action>
  <iact:action type="add" startTime="133402">
    <iact:property name="dataType"/>
    <iact:actionData xml:id="d28">
      <inkml:trace xmlns:inkml="http://www.w3.org/2003/InkML" xml:id="stk28" contextRef="#ctx0" brushRef="#br0">17607 8495 0,'0'0'3,"0"0"-3,0 0 8,0 0 2,0 0 0,0 0-2,-42 17 3,17-13-3,-12 4 2,-25 1-1,-4-5-1,0 0 3,8-4-2,8 0 0,0-4 1,5 0 1,-1 4-2,1 0 1,-1-4-1,1-1 3,-5 1-3,1 0 1,-1 0-2,0 0 1,5 0 1,3 0-1,1-1 2,4-3-6,4 0 3,0-5 2,0 1 0,4-5-1,4 1-1,4-1 3,0 1-2,5-1-1,-9 1 3,8-5-3,1 0 2,-5-4 0,1-4-2,-1 0 2,0-4-2,-4 0 2,5 0 0,-1 0-1,4-4 8,1-9-15,3-8 8,1-4-2,-5-12 1,1-5 0,-1 1 0,-7 4 1,3 3-1,4 9 1,9 5-1,8 3 1,0 0-2,8-4 1,1 1 1,3-1 0,0 0-1,-3 4 0,-5 5 0,0 7 0,0 5 1,4 4-2,-8 4 2,5 5 0,3-1-1,4-4 0,9-4 0,12-4 1,8-4 4,13 4-10,-4 4 5,4 8 1,4 9-1,4-1 0,8-3 1,4-1-1,1 0 1,-1-3-1,-3 3 1,-1 5 0,0-1 0,1 5 3,3-4-10,-4-1 7,-3 1-2,-9-1 1,-5 1 0,-15 4 2,-5 4-2,-8-1-1,-5 1 2,-3 4-1,-1 0 0,1 0 1,-1 4 0,5 1 4,0-1-10,-1 0 5,-3 4 1,0 0-2,3 5 1,1 8 2,8 16-3,8 29 1,-4 25 0,-4 13 1,-12-13 0,-5-21 1,-4-12-4,-3-8 8,3 4-12,0 12 7,-4 17-1,-4 12 0,-8 4 1,-9-4-1,-3-12 1,3-12-2,1-13 2,3-5-1,1-7 0,-1 0 1,5-5-1,-8 0 0,7-8 1,1 1-1,0-5 0,0-5 0,-5 1 0,5 0 2,0-4-3,-1-5 1,5-3 0</inkml:trace>
    </iact:actionData>
  </iact:action>
  <iact:action type="add" startTime="137414">
    <iact:property name="dataType"/>
    <iact:actionData xml:id="d29">
      <inkml:trace xmlns:inkml="http://www.w3.org/2003/InkML" xml:id="stk29" contextRef="#ctx0" brushRef="#br0">11169 7171 0,'0'0'6,"0"0"3,0 0 0,0 0 0,0 0 1,0 0-1,0 0 0,-13-50 0,5 21 0,-4-8 1,-9-5 0,-4-3-1,-8 3 1,-4 1-2,-4-1 2,-5 5-1,1 4 3,-1 4-5,5 4 3,-1 5-2,5 3 3,0 5-3,0 3 2,-9 5-1,-12 8 4,-16 5-8,-21 7 6,3 9-3,10 4 2,11 4-1,9 4 0,13 1 0,7-5 0,9 0 1,4 4-1,0 5 0,4 3 1,1 9 0,3 8-2,4 8 2,9 5-1,0 12 6,4 21-12,-5 16 7,1 4 0,4-12-1,4-25 0,4-16 0,9-9 1,3-8-2,5-13 1,12-3 1,17-13-1,12-9 0,12-11 1,5-9-1,-5-9 0,9 1 0,4-4 1,8-5-1,0 1 0,-8-1 1,-4 0-1,-21 5 0,-4 0 0,-9-1 3,-7-3-6,-5-5 8,-4 0-9,-4-4 5,-4-4-1,-4-4 0,-5-8 1,-3-9-1,-9-4 0,-4-4 0,-13-12 1,-7-9-1,-14-3 1,-7-1-2,-4 4 1,-1 9 1,1 8-1,-1 8 1,9 8-2,4-3 1,4-5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44">
    <iact:property name="dataType"/>
    <iact:actionData xml:id="d0">
      <inkml:trace xmlns:inkml="http://www.w3.org/2003/InkML" xml:id="stk0" contextRef="#ctx0" brushRef="#br0">16121 6003 0,'0'0'2,"0"0"-2,0 0 0,0 0 6,0 0 3,0 0 1,0 0-1,-54-54 0,30 38 0,-9 3 1,-1 13-1,-11 25 1,-5 37-1,-3 46 0,7 49 0,13 29 1,21 21 1,16 46-2,8 8 1,13 29-2,0 4 5,-5-17-7,1-8 5,-9-37-2,1-37 0,-9-38 0,0-25-1,13-20 2,3-4-1</inkml:trace>
    </iact:actionData>
  </iact:action>
  <iact:action type="add" startTime="6073">
    <iact:property name="dataType"/>
    <iact:actionData xml:id="d1">
      <inkml:trace xmlns:inkml="http://www.w3.org/2003/InkML" xml:id="stk1" contextRef="#ctx0" brushRef="#br0">5455 6732 0,'0'0'5,"0"0"11,-74-4-14,28-1 7,-8-3 1,5 0-1,3-5 1,1-3-1,8-1 0,8 1 0,4 3 0,8 5 1,5 0 0,3 4 0,5-1-2,4 5 2,0 0-1,0 0 1,0 0-1,0 0 0,0 0 0,116 17 1,-62-13-1,8-4 0,8-4 0,5 0 1,-9 4 0,-12 0-1,-5 4 0</inkml:trace>
    </iact:actionData>
  </iact:action>
  <iact:action type="add" startTime="7072">
    <iact:property name="dataType"/>
    <iact:actionData xml:id="d2">
      <inkml:trace xmlns:inkml="http://www.w3.org/2003/InkML" xml:id="stk2" contextRef="#ctx0" brushRef="#br0">10685 6719 0,'0'0'6,"0"0"2,0 0 1,0 0 1,0 0-1,0 0 0,0 0 0,0 0 1,29-41-1,-13 37 0,13 0 0,9-1 0,19-3 1,14 0 0,28 4-1,13 4 1,8 4-2,-9 4 2,-11 0-1,-13-3 1,-17-5-1,4 0 1,-3 0-2,-13-5 2,-17-3 0</inkml:trace>
    </iact:actionData>
  </iact:action>
  <iact:action type="add" startTime="8043">
    <iact:property name="dataType"/>
    <iact:actionData xml:id="d3">
      <inkml:trace xmlns:inkml="http://www.w3.org/2003/InkML" xml:id="stk3" contextRef="#ctx0" brushRef="#br0">13167 6525 0,'0'0'5,"0"0"5,0 0-2,0 0 2,0 0-1,0 0 1,0 0-1,0 0-1,0 0 2,54 20 0,4-15-2,37-1 2,25 0-1,29 0 2,17-4-1,3 4 0,-3-4-1,-26 0 0,-16-4 0,-20-4 0,-17-1 1,-17 5-1,-24 0 3,-13-8-6,-13-9 5</inkml:trace>
    </iact:actionData>
  </iact:action>
  <iact:action type="add" startTime="8745">
    <iact:property name="dataType"/>
    <iact:actionData xml:id="d4">
      <inkml:trace xmlns:inkml="http://www.w3.org/2003/InkML" xml:id="stk4" contextRef="#ctx0" brushRef="#br0">3320 6918 0,'0'0'6,"0"0"3,0 0 2,0 0-3,0 0 2,0 0-2,0 0 2,0 0-1,58 37 1,-8-41-1,8-8 1,25-13-2,16-12 1,25-9 2,25 1-1,33-9-2,33-4 5</inkml:trace>
    </iact:actionData>
  </iact:action>
  <iact:action type="add" startTime="10084">
    <iact:property name="dataType"/>
    <iact:actionData xml:id="d5">
      <inkml:trace xmlns:inkml="http://www.w3.org/2003/InkML" xml:id="stk5" contextRef="#ctx0" brushRef="#br0">10722 7643 0,'0'0'7,"0"0"2,0 0 1,0 0 0,0 0-2,0 0 2,0 0-1,0 0 0,-8 41 1,8-37-1,4 0 1,0 0-1,0 1-1,0-1 3,5-4-3,3 0 2,5 0-1,-1 4 0,9 0 0,0 0 1,4 0 0,4 4-1,4 1-1,13 3 3,8 1-3,16-5 2,9-4 0,4-4 2,0-4-4,-5 0 3,-7 4-2,3 4-1,1 4 3,4 0 1,-5-3-9,-7-1 7,-13-4-1,-13 0-1,-8-4 2,-3-5 0,-6-7-2</inkml:trace>
    </iact:actionData>
  </iact:action>
  <iact:action type="add" startTime="10883">
    <iact:property name="dataType"/>
    <iact:actionData xml:id="d6">
      <inkml:trace xmlns:inkml="http://www.w3.org/2003/InkML" xml:id="stk6" contextRef="#ctx0" brushRef="#br0">5885 7129 0,'0'0'5,"0"0"4,0 0 0,0 0 0,71 0 2,-26 0-3,22 0 1,19-4 0,30-8 1,4-9 0,4 0 1,-4-8-1,-8-16-1</inkml:trace>
    </iact:actionData>
  </iact:action>
  <iact:action type="add" startTime="12092">
    <iact:property name="dataType"/>
    <iact:actionData xml:id="d7">
      <inkml:trace xmlns:inkml="http://www.w3.org/2003/InkML" xml:id="stk7" contextRef="#ctx0" brushRef="#br0">13970 7924 0,'0'0'6,"0"0"4,0 0-2,0 0 2,0 0-1,0 0 0,0 0 0,0 0 0,0 0 1,0 0-2,0 0 2,0 0-1,0 0 1,66-29 0,-25 25-1,26-4 0,11-1 0,22 1 1,11 0-1,13 0 2,-4-1-2,4-3 1,-12-5-1,-13 5 1,-20-1-1,-17 5 0,-12 4 0,-13 0 0,-8 0 0,0-9 1,4-12 0</inkml:trace>
    </iact:actionData>
  </iact:action>
  <iact:action type="add" startTime="12868">
    <iact:property name="dataType"/>
    <iact:actionData xml:id="d8">
      <inkml:trace xmlns:inkml="http://www.w3.org/2003/InkML" xml:id="stk8" contextRef="#ctx0" brushRef="#br0">4880 7034 0,'0'0'7,"0"0"2</inkml:trace>
    </iact:actionData>
  </iact:action>
  <iact:action type="add" startTime="15670">
    <iact:property name="dataType"/>
    <iact:actionData xml:id="d9">
      <inkml:trace xmlns:inkml="http://www.w3.org/2003/InkML" xml:id="stk9" contextRef="#ctx0" brushRef="#br0">10610 8938 0,'0'0'3,"0"0"-3,0 0 10,0 0 1,0 0-4,0 0 2,0 0 1,0 0-1,58 13 0,-29-9 0,4 4 1,5 1 0,-1-1-2,12 8 2,22 9-1,16 4 0,29 0 2,8-8 0,-4-9-2,-21-3 0,-12-1 1,-13 0-2,-8-4 1,1 0 1,-18 1-1,-3-5 0,-9-5 3,-8-7-6</inkml:trace>
    </iact:actionData>
  </iact:action>
  <iact:action type="add" startTime="16969">
    <iact:property name="dataType"/>
    <iact:actionData xml:id="d10">
      <inkml:trace xmlns:inkml="http://www.w3.org/2003/InkML" xml:id="stk10" contextRef="#ctx0" brushRef="#br0">12679 9009 0,'0'0'7,"0"0"2,0 0 1,0 0-1,0 0 1,0 0-1,74-21 0,-20 9 1,-4-1-1,-5 1 1,5-1-2,12 1 2,25 0 0,25 3 1,16 5-3,0 4 1,5 4 1,11-4-1,14 0 0,3-4 2,-8-4-4,-12-5 4,4-7-3,4-1 3,-1 5-4,-11-1 3,-21 5-1,-17-5 2,-16 5-3,-13-1 1,-8-3 0</inkml:trace>
    </iact:actionData>
  </iact:action>
  <iact:action type="add" startTime="22210">
    <iact:property name="dataType"/>
    <iact:actionData xml:id="d11">
      <inkml:trace xmlns:inkml="http://www.w3.org/2003/InkML" xml:id="stk11" contextRef="#ctx0" brushRef="#br0">10623 10959 0,'0'0'3,"0"0"0,0 0 5,0 0 1,0 0 0,0 0 0,0 0 1,0 0-1,0 0 0,0 0 1,0 0-1,0 0 0,0 0-1,0 0 2,66-33 0,-25 37-1,13-4 0,16-4 0,1-4 1,7-1-2,1 1 3,0 4-3,-1 4 2,1 0-1,-1 0 1,1 0-1,4-4 0,-5 0 1,-3-5-1,-9 5 0,-8 0 0,-8 0 0,-1 4 0,5 4 0</inkml:trace>
    </iact:actionData>
  </iact:action>
  <iact:action type="add" startTime="31797">
    <iact:property name="dataType"/>
    <iact:actionData xml:id="d12">
      <inkml:trace xmlns:inkml="http://www.w3.org/2003/InkML" xml:id="stk12" contextRef="#ctx0" brushRef="#br0">12588 10773 0,'0'0'2,"0"0"1,0 0 7,0 0-3,0 0 4,0 0-2,0 0 0,0 0 1,0 0-1,0 0 0,0 0 0,50 0 0,-30 0 1,9 0-1,9 0 1,11 0 0,9 0-2,4 0 1,4 0 1,5 0 0,-1 4 1,4-4-2,9 0-1,8-4 1,4-5 1,-4-3-1,0-1-1,-12 5 2,-9 4 0,-3 4-2,-1 0 8,4 0-11,5-4 4,3-4-1,5-1 0,-13 1 3,1 0-2,-9 4 0,4 4 0,0 0 1,4 0-1,5 0 0,4-4 0,3-5 1,-3-3-2,-13 4 2,-8-1 0,-13 1-2,-7 4 4,-5 0-3,4-9 0,9-16 1</inkml:trace>
    </iact:actionData>
  </iact:action>
  <iact:action type="add" startTime="35198">
    <iact:property name="dataType"/>
    <iact:actionData xml:id="d13">
      <inkml:trace xmlns:inkml="http://www.w3.org/2003/InkML" xml:id="stk13" contextRef="#ctx0" brushRef="#br0">10656 11787 0,'0'0'2,"0"0"-1,0 0 10,0 0 0,0 0-5,0 0 4,49-17 0,-32 13-1,0 0 1,-1 0-2,-3 0 2,3 4 0,-8 0-2,9 0 1,-1 0 2,1 0-2,4 0-1,-1 0 3,5 0 1,0 0-6,4 0 4,12 0-1,9 0-1,16 4 5,17 0-7,-4 0 3,-5 0 3,-12 1-5,-12-1 2,-5 0 1,-3 0 1,-13 0-2,4 0-1,0 0 1,12-4 0,9 5 1,12-1-1,13 0 1,0 0-2,-9 0 2,-12-4-1,-9 0 0,-15 0 1,3 0-1,-17 0 0,5 0 0,4-4 1,21-13-1</inkml:trace>
    </iact:actionData>
  </iact:action>
  <iact:action type="add" startTime="36990">
    <iact:property name="dataType"/>
    <iact:actionData xml:id="d14">
      <inkml:trace xmlns:inkml="http://www.w3.org/2003/InkML" xml:id="stk14" contextRef="#ctx0" brushRef="#br0">12766 11911 0,'0'0'6,"0"0"3,0 0 0,0 0 1,0 0-1,0 0 1,50-16-1,-38 16 0,9-5 0,-9 1 1,5 0-1,3 0 1,1 0-1,0 0 0,-1 0 1,1-5-1,0 1 1,-1 0-2,1 0 2,0-1-2,4 1 1,12-4 1,17-5 0,20 0 5,17 1-10,-4 3 3,-4 5 1,-25 4 0,-5 0 0,-3 0 2,-4-5-3,7 1 1,9-4 1,13-1-1,12 5 0,0 0 4,-5 8-7,-11 0 3,-13 0 1,0 0-2,-13-4 2,5-1 0,-1-3-2,5 0 5,0 0-8,0-1 5,0 5-1,-9 0 1,-4 0-1,-7 4 0,-14-4 2,-7 0-3</inkml:trace>
    </iact:actionData>
  </iact:action>
  <iact:action type="add" startTime="44457">
    <iact:property name="dataType"/>
    <iact:actionData xml:id="d15">
      <inkml:trace xmlns:inkml="http://www.w3.org/2003/InkML" xml:id="stk15" contextRef="#ctx0" brushRef="#br0">10751 12868 0,'0'0'2,"0"0"3,0 0-1,0 0 6,0 0-1,0 0 0,0 0 2,0 0-2,41 0 0,-32 0-1,-1 0 2,0 0-1,5 0 0,3 0 0,5 0 1,8 0-1,8 4 0,9 0 1,7 0 0,5 0 0,0-4-1,8-4 2,9 0-1,8-4-1,3-1 1,1 5-2,-8 4 3,-5 0-3,-7 4 2,-14 0-1,-11-4 0,-9 0 2,-8-4-4,0-8 4</inkml:trace>
    </iact:actionData>
  </iact:action>
  <iact:action type="add" startTime="46365">
    <iact:property name="dataType"/>
    <iact:actionData xml:id="d16">
      <inkml:trace xmlns:inkml="http://www.w3.org/2003/InkML" xml:id="stk16" contextRef="#ctx0" brushRef="#br0">12762 13021 0,'0'0'8,"0"0"0,0 0 3,0 0-1,0 0-3,45-8 3,-24 8 0,4 0-2,4 0 3,8-5-3,4 1 2,13 0-2,8-4 3,13 0-3,7-1 4,-7 1-5,8 0 4,4-1 1,-1 5-6,10 0 3,11 0 1,5 0-2,4 4 2,4 0-1,-4-4 0,-1 4 0,-3-4 1,-8 4-2,-5-5 2,0 1-2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075">
    <iact:property name="dataType"/>
    <iact:actionData xml:id="d0">
      <inkml:trace xmlns:inkml="http://www.w3.org/2003/InkML" xml:id="stk0" contextRef="#ctx0" brushRef="#br0">4156 10367 0,'0'0'3,"0"0"-3,0 0 9,0 0 1,0 0-1,0 0 0,75 0 1,-26 0-1,26 0 0,-9 0 0,0 0 1,-8-4-2,0 0 6,-8-1-9,3 1 5,5 0 0,13 4-1,3 0 0,5 4 1,-1 0-2,-7 1 2,-13-5-1,-9 0 1,-3 0-1,3 0-1,5-5 3,16 5-1,17 0 3,13 5-8,7-1 4,1 0 1,-5 0 0,5 0-2,4 0 1,7 0 2,-3 1-4,-8-5 3,-9-5 0,0-3-1,9 0 0,33 0 0,33-9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0-26T02:52:53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141">
    <iact:property name="dataType"/>
    <iact:actionData xml:id="d0">
      <inkml:trace xmlns:inkml="http://www.w3.org/2003/InkML" xml:id="stk0" contextRef="#ctx0" brushRef="#br0">3238 9444 0,'0'0'3,"0"0"-3,0 0 9,0 0 0,0 0 1,0 0-2,0 0 2,0 0-1,0 0 1,0 0-1,0 0 0,0 0 1,0 0-2,66-25 2,-33 21-1,8-1 1,9 5-2,0 0 2,12 0-1,-17 0 0,13 0 1,-17 0 1,1-4-1,-1 0-1,1 0 0,-9 0 1,8 0 1,9-5-4,12 1 3,-9 0-1,-3 4 0,8 0 1,-8-1-2,-9 5 1,0 0 1,9 0 2,-9 0-6,1 0 5,8 0-2,-9 0-1,9 0 1,-1-4 1,5 0 0,0 0-1,0 4-1,-5 0 2,1 0 0,-1 0-1,5 0 0,0 0 0,0 0 0,4 0 1,0 0-1,4 0 2,8-4-4,0 0 4,-3 4-3,-1 0 1,4 0 1,-8 0-2,4-4 1,5 4 2,-5 0-2,0-4-1,4 4 4,-3-5-5,-1 1 3,-4 0-1,-8 0 0,-1 0 1,-3 0 1,0 0-1,-1-1-2,9 1 2,-12 0-2,-1 4 3,-7 0-2,-1 0-3,0-4 3,9-21 0,3-37 0</inkml:trace>
    </iact:actionData>
  </iact:action>
  <iact:action type="add" startTime="23177">
    <iact:property name="dataType"/>
    <iact:actionData xml:id="d1">
      <inkml:trace xmlns:inkml="http://www.w3.org/2003/InkML" xml:id="stk1" contextRef="#ctx0" brushRef="#br0">10387 11870 0,'0'0'3,"0"0"-3,0 0 9,0 0 0,0 0 1,0 0-1,33 49 0,17-28 1,20 0-1,0-5 0,5-3 2,3-1-3,13 9 4,9 0-5,7 4 3,5-5 2,0-7-6,4-5 3,-1 0 0,1 0 2,-8 1-2,-9-5 0,-8-4 0,-4-4 1,0 0-1,4 4-1,0 4 2,8 4-1,-4 0 1,5 1-1,3 3 0,1-4 0,3 1 0,1-1 1,-5-4-1,-4 0 0,1-4 1,-1 4 0,-8 0-2,-8 1 2,-5-1-2,-11-4 3,-5-4-3,4-17 2,4-33-1</inkml:trace>
    </iact:actionData>
  </iact:action>
  <iact:action type="add" startTime="24118">
    <iact:property name="dataType"/>
    <iact:actionData xml:id="d2">
      <inkml:trace xmlns:inkml="http://www.w3.org/2003/InkML" xml:id="stk2" contextRef="#ctx0" brushRef="#br0">15116 4049 0,'0'0'5,"0"0"4,0 0 2,0 0-2,0 0 0,0 0 0,0 0 1,0 0 0,21-42-2,-21 9 2,0 0-1,4-33 1,12-25-1,9-25 0,4-8 3,-12 8-4,-13 16 1,-13 26 0,-11-1 1,-17 9-1,-13 0 6,-8 16-11,-16 25 5,-18 34 0,-52 49 0,-55 82 1,9 42-1,45 1 0,46-18 0,20-16 0,25-24 1,17-10-1,20-32 0,22-16 0,15-26 2,13-16-3,21-17 2,29-8-1,33-25 1,24-8-2,-3 0 3,-42 16-3,-25 17 1,-20 9 1,-4 16-1,-1 32 1,-3 51-2,-14 74 2,-19 67-1,-26 3 0,-3-7 1,-5-51-1,0-57 1,8-46-3,13-50 3,4-41 0,0 0-1</inkml:trace>
    </iact:actionData>
  </iact:action>
  <iact:action type="add" startTime="24775">
    <iact:property name="dataType"/>
    <iact:actionData xml:id="d3">
      <inkml:trace xmlns:inkml="http://www.w3.org/2003/InkML" xml:id="stk3" contextRef="#ctx0" brushRef="#br0">16390 2873 0,'0'0'6,"-16"124"3,-5 75 2,-4 91-1,13 0 0,20-17-1,17-41 2,8-34-3,12-20 2,5-37-1,4-29-1,-4-21 2,-5-21 0,-8-16-2,-16-16 1,-13-14 3,-20 1-6,-25 4 5,-75 13-2,-83-1 4,-36-12-9</inkml:trace>
    </iact:actionData>
  </iact:action>
  <iact:action type="add" startTime="25108">
    <iact:property name="dataType"/>
    <iact:actionData xml:id="d4">
      <inkml:trace xmlns:inkml="http://www.w3.org/2003/InkML" xml:id="stk4" contextRef="#ctx0" brushRef="#br0">16862 3436 0,'0'0'6,"41"17"11,38-1-15,57 9 7,34 0 0</inkml:trace>
    </iact:actionData>
  </iact:action>
  <iact:action type="add" startTime="25625">
    <iact:property name="dataType"/>
    <iact:actionData xml:id="d5">
      <inkml:trace xmlns:inkml="http://www.w3.org/2003/InkML" xml:id="stk5" contextRef="#ctx0" brushRef="#br0">10648 9303 0,'0'0'7,"0"0"1,0 0 2,0 0-1,0 0 1,78 21 0,-20-9-1,0 0 0,-4-3 0,-9-1 0,-3-4 1,-1-4-1,9 0 0,8 0 3,16 4-4,30 0 1,7 0 0,26-4 2,12 0-4,8 0 3,0-4-1,5 0 0,-5-4 1,0 0 0,-4-5-2,0 1 2,8 4-2,9-5 2,0-3 0,-5-1-1,1 5-1,3 3 2,-11 1 0,-5 0-1,-13-1 0,-3 5 0,-13 4 0,-8 0 1,-9 0-1,-11-4 1,-18-8-2,-7-5 2,3-12-2,17-21 2</inkml:trace>
    </iact:actionData>
  </iact:action>
  <iact:action type="add" startTime="26689">
    <iact:property name="dataType"/>
    <iact:actionData xml:id="d6">
      <inkml:trace xmlns:inkml="http://www.w3.org/2003/InkML" xml:id="stk6" contextRef="#ctx0" brushRef="#br0">17251 4728 0,'0'0'5,"0"0"12,0 0-14,0 0 7,0 0-2,0 0 1,45 25 0,-20-17 1,12 0-1,30 9 0,36-1 1,25-3-2,9-5 3,8 4-2,4 5 0,-1 0 0,-11-5 1,-34-4-2,-24-8 2,-29 0-1,-13 0 0,-12 0 2,-9 0-3</inkml:trace>
    </iact:actionData>
  </iact:action>
  <iact:action type="add" startTime="27881">
    <iact:property name="dataType"/>
    <iact:actionData xml:id="d7">
      <inkml:trace xmlns:inkml="http://www.w3.org/2003/InkML" xml:id="stk7" contextRef="#ctx0" brushRef="#br0">17454 14006 0,'0'0'7,"0"0"1,0 0 3,86 13-3,47-9 1,90-8 1,59-13-1,53-4 0,0 1 0,-8 11 1,-9 13-1,-41 21 3,1 8-4,-47 5 2,-32-5-2,-34-4 2,-45-8-2,-37-13 3</inkml:trace>
    </iact:actionData>
  </iact:action>
  <iact:action type="add" startTime="28298">
    <iact:property name="dataType"/>
    <iact:actionData xml:id="d8">
      <inkml:trace xmlns:inkml="http://www.w3.org/2003/InkML" xml:id="stk8" contextRef="#ctx0" brushRef="#br0">18484 11402 0,'0'0'8,"0"0"-1,0 0 2,0 0 0,103 66 1,30-29-1,57 5 3,42-17-5,45-5 2,-8-11 1,16-18-1,-8 1 0,-12-13 1,-25-28-1,-41-34 0</inkml:trace>
    </iact:actionData>
  </iact:action>
  <iact:action type="add" startTime="28676">
    <iact:property name="dataType"/>
    <iact:actionData xml:id="d9">
      <inkml:trace xmlns:inkml="http://www.w3.org/2003/InkML" xml:id="stk9" contextRef="#ctx0" brushRef="#br0">19675 3204 0,'0'0'7,"0"0"9,91 75-13,50 7 6,53 26 1,13 0-1,-29-1 0,-45-15 0,-63-10 0,-54-7 0,-32 32 1,-88 101 0,-82 90-1,-16 20 1,36-61-1,79-83 0,38-46 1,28-32-1,25-26 1,29 9-2,42 8 3,61 0-3,63-25 2,28-58-2,42-79 2</inkml:trace>
    </iact:actionData>
  </iact:action>
  <iact:action type="add" startTime="29055">
    <iact:property name="dataType"/>
    <iact:actionData xml:id="d10">
      <inkml:trace xmlns:inkml="http://www.w3.org/2003/InkML" xml:id="stk10" contextRef="#ctx0" brushRef="#br0">21475 5055 0,'0'0'9,"58"12"-2,83 9 3,132 4 2,78-4-5,-16-13 3,-78-12-1,-79-9 0,-66-7 1</inkml:trace>
    </iact:actionData>
  </iact:action>
  <iact:action type="add" startTime="29268">
    <iact:property name="dataType"/>
    <iact:actionData xml:id="d11">
      <inkml:trace xmlns:inkml="http://www.w3.org/2003/InkML" xml:id="stk11" contextRef="#ctx0" brushRef="#br0">22389 4074 0,'0'0'7,"-49"165"2,-46 249 1,-38 307 3,5 82-3,45-132-2,46-191 2,25-157-2,7-124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DFDC252-0431-448A-A10D-6D40A171A8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B8963B1-EA54-465C-8772-6456538417D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569A914-F2A5-4297-ADF4-079E4EAA287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46451103-AA69-4785-96F0-C604C07FA7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B2FAF681-6BE7-42F7-B767-29B50D4CA7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D5DA3D1F-854D-4F1E-8F29-507A72EB22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D77364D-47DF-4463-BDCC-222D0284D9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D37A337-65CD-4B58-9D5E-BC83B8EC8F26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B376A42-8D05-474D-8D90-FF8C4E0ED7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BD5222CC-62AA-40C4-A540-E357D022E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D1625EFA-98C3-4530-BF51-FEBDE4C57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BE16AFF-F20F-4599-ABBB-5535F9F685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B17C503B-1560-4FC3-A06A-BAB73435C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57C3F245-ECEF-4173-AD1F-5510714B9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DF476A1-C7C4-4662-BC74-913EF13F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33DAAAD3-3EDC-4AF3-99A4-F19A19F53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17B630B-9A90-4CE8-8D5F-CE70D42201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E1184E00-A001-4D8E-A751-E63F8155FC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1156682-FE2A-4E65-948E-B68B2315B0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3E9B9EDE-D05F-4F52-AE0E-0B67775C66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2D7B659-1545-4D3C-8A20-288CD441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374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4E112BE-30C8-41DC-B0BF-9F90A8B060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F23CAE7-B31F-4533-9487-508B4ACEFE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34AD273-60AF-408B-9E52-F4B67C8CD1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584EB-8979-4DBA-8105-2CFFFAE1EE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0229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362918F-04A1-4A6A-8B54-10C4C05716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6F0EA90-688E-4C73-A884-433C653836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F5CE10D-AF48-4F42-9392-0EE57387AF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33747-9C2D-45C0-A0A3-C02FCD0D6B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08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3A434A9-2B46-4FF1-A434-E1F8DD4C88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B9E2F6F-1283-490F-9FC1-C78424D9F5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B7F8427-F8DC-4E81-9465-1728C9F320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AABC4-51BE-47ED-BCA5-526D8D8407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93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F48AA88-0BAB-4B0E-81ED-AB40E49A64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69476CC-9B04-4EF8-AB56-1A2AE2F718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33B6796-EDDB-46B3-9913-B110E100C8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0C6E6-73F1-4C54-AEC8-4DA7899232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45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E28F965-89F5-43FD-8253-8F42DE6AED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B0BD223-1DA3-41D4-9919-C114D525E9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8A2D794-CE7D-4163-A360-9C87401220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4980BC-18AE-46EC-B039-DDA25A66AD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784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666D1B7-13EC-4D54-9973-55270A78FD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A64A341-15D2-440B-89DE-C25A2DFBA7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C070D6F-5FC9-4217-A447-48B0F8078D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3441C-95DD-46DD-A061-AEDFD3076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498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C388209C-BCD5-4B34-AA4A-56524E494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F0FFE549-FD3F-4B20-BC32-9208AC8A84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F1EF592-6831-4274-A2CC-D198451734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79894-07DE-4E8D-905F-9B2847B051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154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C91A57C-D817-465A-A2A6-DC5FECECE7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3DDEF6F-A39E-42D6-A2F1-39F7B3FD13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29001F24-DEDB-4DD5-A7A4-0F78B02D97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07E92-B31E-47C2-B577-5446861C2E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92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A4C9600-B9B2-4419-87F0-DE6F73B90E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0AD1683-9011-4BA8-A27D-E0349F1DF1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E54F9EB-10D5-41D9-A71A-A3AFC8B43C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69AD2-9646-485E-ABDA-B99FB5998A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084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6297E90-80CD-4784-A989-B6F48DE140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6855FE6-3013-42F6-808B-76D673A7BF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E58A76A-064F-4B81-9A60-A6D2F77E63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B7113-0379-49CA-A866-8E7F1B227C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308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32020CF-9AF1-4AD6-B182-4CA18AE2F61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60956EF-51B1-4554-AA38-2A7C08C4F7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DE0DC-92A5-4074-8951-03C2418415F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20E439-B7CC-4541-95A5-314A6DA3CCD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888CEC2-8924-4B4B-84CD-0EB5BC78F49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1815466-FF51-4582-A522-CF630EB98D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E0912AE-85F4-45BC-95F1-658B52D556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74EDEA87-38E4-4A6D-B95F-7546C3EA4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FFFB375-4CE6-4F08-92BB-669CBC5BD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9301C5D5-6C01-49EB-B9DD-0CB2818BD7D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CA73672-17D4-4445-9284-BDACE7D8EA7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D5015E0C-849B-4DB3-A160-08495F293D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149C2ED2-ABED-4737-9B09-372D76DFBB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 kern="1200">
          <a:solidFill>
            <a:srgbClr val="3333CC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 kern="1200">
          <a:solidFill>
            <a:srgbClr val="FF33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11/relationships/inkAction" Target="../ink/inkAction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microsoft.com/office/2011/relationships/inkAction" Target="../ink/inkAction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microsoft.com/office/2011/relationships/inkAction" Target="../ink/inkAction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microsoft.com/office/2011/relationships/inkAction" Target="../ink/inkAction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microsoft.com/office/2011/relationships/inkAction" Target="../ink/inkAction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9B41437-81CC-480E-A72C-20F7A98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5.3  </a:t>
            </a:r>
            <a:r>
              <a:rPr lang="zh-CN" altLang="en-US"/>
              <a:t>自底向上计算</a:t>
            </a:r>
            <a:r>
              <a:rPr lang="en-US" altLang="zh-CN"/>
              <a:t>S-</a:t>
            </a:r>
            <a:r>
              <a:rPr lang="zh-CN" altLang="en-US"/>
              <a:t>属性定义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2CEDC563-EE69-4674-B633-384126E980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2133600"/>
          </a:xfrm>
        </p:spPr>
        <p:txBody>
          <a:bodyPr/>
          <a:lstStyle/>
          <a:p>
            <a:pPr eaLnBrk="1" hangingPunct="1"/>
            <a:r>
              <a:rPr lang="zh-CN" altLang="en-US"/>
              <a:t>与</a:t>
            </a:r>
            <a:r>
              <a:rPr lang="en-US" altLang="zh-CN"/>
              <a:t>LR(1)</a:t>
            </a:r>
            <a:r>
              <a:rPr lang="zh-CN" altLang="en-US"/>
              <a:t>分析器结合</a:t>
            </a:r>
          </a:p>
          <a:p>
            <a:pPr lvl="1" eaLnBrk="1" hangingPunct="1"/>
            <a:r>
              <a:rPr lang="zh-CN" altLang="en-US"/>
              <a:t>在栈中保存语法符号的属性值</a:t>
            </a:r>
          </a:p>
          <a:p>
            <a:pPr lvl="1" eaLnBrk="1" hangingPunct="1"/>
            <a:r>
              <a:rPr lang="zh-CN" altLang="en-US"/>
              <a:t>归约时，利用栈中语法符号（产生式右部）属性值计算新的（左部符号的）综合属性值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FCB04DC-5823-4455-BE35-993D987D9A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3960" y="3113640"/>
              <a:ext cx="5864400" cy="3058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FCB04DC-5823-4455-BE35-993D987D9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4600" y="3104280"/>
                <a:ext cx="5883120" cy="3077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33FB56-249F-419F-A0ED-5CFC11B38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832"/>
    </mc:Choice>
    <mc:Fallback>
      <p:transition spd="slow" advTm="285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1450731-94C1-41D2-840F-6E1E419CD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设计翻译模式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2348136-50EB-4A5F-B27C-F4BD16AA98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10200"/>
          </a:xfrm>
        </p:spPr>
        <p:txBody>
          <a:bodyPr/>
          <a:lstStyle/>
          <a:p>
            <a:pPr marL="609600" indent="-609600" eaLnBrk="1" hangingPunct="1"/>
            <a:r>
              <a:rPr lang="zh-CN" altLang="en-US" sz="2400"/>
              <a:t>以语法制导定义为基础</a:t>
            </a:r>
          </a:p>
          <a:p>
            <a:pPr marL="609600" indent="-609600" eaLnBrk="1" hangingPunct="1"/>
            <a:r>
              <a:rPr lang="zh-CN" altLang="en-US" sz="2400"/>
              <a:t>注意</a:t>
            </a:r>
            <a:r>
              <a:rPr lang="en-US" altLang="zh-CN" sz="2400"/>
              <a:t>L-</a:t>
            </a:r>
            <a:r>
              <a:rPr lang="zh-CN" altLang="en-US" sz="2400"/>
              <a:t>属性定义所带来的限制，确保不会违反属性计算的依赖关系</a:t>
            </a:r>
          </a:p>
          <a:p>
            <a:pPr marL="609600" indent="-609600" eaLnBrk="1" hangingPunct="1"/>
            <a:r>
              <a:rPr lang="zh-CN" altLang="en-US" sz="2400"/>
              <a:t>最简单情况：只有综合属性</a:t>
            </a:r>
          </a:p>
          <a:p>
            <a:pPr marL="609600" indent="-609600" eaLnBrk="1" hangingPunct="1"/>
            <a:r>
              <a:rPr lang="zh-CN" altLang="en-US" sz="2400"/>
              <a:t>既有综合属性，又有继承属性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000"/>
              <a:t>右部符号的继承属性必须在符号之前的语义动作中进行计算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000"/>
              <a:t>动作不能引用它右边符号的综合属性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000"/>
              <a:t>左部</a:t>
            </a:r>
            <a:r>
              <a:rPr lang="en-US" altLang="zh-CN" sz="2000"/>
              <a:t>NT </a:t>
            </a:r>
            <a:r>
              <a:rPr lang="zh-CN" altLang="en-US" sz="2000"/>
              <a:t>的综合属性，必须在其依赖的所有属性计算完毕后，才能计算。一般置于右部的末尾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AC91A76-C72E-4BBC-B28A-C2D54E063C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6640" y="271080"/>
              <a:ext cx="6836760" cy="3585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AC91A76-C72E-4BBC-B28A-C2D54E063C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280" y="261720"/>
                <a:ext cx="6855480" cy="3603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7BA7D44-2142-4FBA-8438-E215AEE98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481"/>
    </mc:Choice>
    <mc:Fallback>
      <p:transition spd="slow" advTm="172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473C265-CF48-4C0E-9FB6-56A2306495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1DD015E-9965-4B4A-88BC-AF3C418A40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S</a:t>
            </a:r>
            <a:r>
              <a:rPr kumimoji="0" lang="en-US" altLang="zh-CN">
                <a:sym typeface="Symbol" panose="05050102010706020507" pitchFamily="18" charset="2"/>
              </a:rPr>
              <a:t>  A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A</a:t>
            </a:r>
            <a:r>
              <a:rPr kumimoji="0" lang="en-US" altLang="zh-CN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sym typeface="Symbol" panose="05050102010706020507" pitchFamily="18" charset="2"/>
              </a:rPr>
              <a:t>  { A</a:t>
            </a:r>
            <a:r>
              <a:rPr kumimoji="0" lang="en-US" altLang="zh-CN" baseline="-25000">
                <a:sym typeface="Symbol" panose="05050102010706020507" pitchFamily="18" charset="2"/>
              </a:rPr>
              <a:t>1</a:t>
            </a:r>
            <a:r>
              <a:rPr kumimoji="0" lang="en-US" altLang="zh-CN">
                <a:sym typeface="Symbol" panose="05050102010706020507" pitchFamily="18" charset="2"/>
              </a:rPr>
              <a:t>.in = 1; A</a:t>
            </a:r>
            <a:r>
              <a:rPr kumimoji="0" lang="en-US" altLang="zh-CN" baseline="-25000">
                <a:sym typeface="Symbol" panose="05050102010706020507" pitchFamily="18" charset="2"/>
              </a:rPr>
              <a:t>2</a:t>
            </a:r>
            <a:r>
              <a:rPr kumimoji="0" lang="en-US" altLang="zh-CN">
                <a:sym typeface="Symbol" panose="05050102010706020507" pitchFamily="18" charset="2"/>
              </a:rPr>
              <a:t>.in = 2;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>
                <a:sym typeface="Symbol" panose="05050102010706020507" pitchFamily="18" charset="2"/>
              </a:rPr>
              <a:t>A  a </a:t>
            </a:r>
            <a:r>
              <a:rPr kumimoji="0" lang="en-US" altLang="zh-CN" sz="2800">
                <a:sym typeface="Symbol" panose="05050102010706020507" pitchFamily="18" charset="2"/>
              </a:rPr>
              <a:t>{ </a:t>
            </a:r>
            <a:r>
              <a:rPr kumimoji="0" lang="en-US" altLang="zh-CN" sz="2800" i="1">
                <a:sym typeface="Symbol" panose="05050102010706020507" pitchFamily="18" charset="2"/>
              </a:rPr>
              <a:t>print</a:t>
            </a:r>
            <a:r>
              <a:rPr kumimoji="0" lang="en-US" altLang="zh-CN" sz="2800">
                <a:sym typeface="Symbol" panose="05050102010706020507" pitchFamily="18" charset="2"/>
              </a:rPr>
              <a:t>(A.in); }</a:t>
            </a:r>
            <a:endParaRPr lang="en-US" altLang="zh-CN"/>
          </a:p>
          <a:p>
            <a:pPr eaLnBrk="1" hangingPunct="1"/>
            <a:r>
              <a:rPr lang="zh-CN" altLang="en-US"/>
              <a:t>产生式</a:t>
            </a:r>
            <a:r>
              <a:rPr lang="en-US" altLang="zh-CN"/>
              <a:t>1</a:t>
            </a:r>
            <a:r>
              <a:rPr lang="zh-CN" altLang="en-US"/>
              <a:t>不满足第一条要求，</a:t>
            </a:r>
            <a:r>
              <a:rPr lang="en-US" altLang="zh-CN"/>
              <a:t>A</a:t>
            </a:r>
            <a:r>
              <a:rPr lang="en-US" altLang="zh-CN" baseline="-25000"/>
              <a:t>1</a:t>
            </a:r>
            <a:r>
              <a:rPr lang="zh-CN" altLang="en-US"/>
              <a:t>，</a:t>
            </a:r>
            <a:r>
              <a:rPr lang="en-US" altLang="zh-CN"/>
              <a:t>A</a:t>
            </a:r>
            <a:r>
              <a:rPr lang="en-US" altLang="zh-CN" baseline="-25000"/>
              <a:t>2</a:t>
            </a:r>
            <a:r>
              <a:rPr lang="zh-CN" altLang="en-US"/>
              <a:t>的继承属性在符号之后进行计算。</a:t>
            </a:r>
            <a:br>
              <a:rPr lang="zh-CN" altLang="en-US"/>
            </a:br>
            <a:r>
              <a:rPr lang="zh-CN" altLang="en-US"/>
              <a:t>当利用产生式</a:t>
            </a:r>
            <a:r>
              <a:rPr lang="en-US" altLang="zh-CN"/>
              <a:t>2</a:t>
            </a:r>
            <a:r>
              <a:rPr lang="zh-CN" altLang="en-US"/>
              <a:t>进行归约时，</a:t>
            </a:r>
            <a:r>
              <a:rPr lang="en-US" altLang="zh-CN"/>
              <a:t>A</a:t>
            </a:r>
            <a:r>
              <a:rPr lang="zh-CN" altLang="en-US"/>
              <a:t>的继承属性还未得到，失败</a:t>
            </a:r>
          </a:p>
          <a:p>
            <a:pPr eaLnBrk="1" hangingPunct="1"/>
            <a:r>
              <a:rPr lang="en-US" altLang="zh-CN"/>
              <a:t>L-</a:t>
            </a:r>
            <a:r>
              <a:rPr lang="zh-CN" altLang="en-US"/>
              <a:t>属性定义总能构造出符合</a:t>
            </a:r>
            <a:r>
              <a:rPr lang="en-US" altLang="zh-CN"/>
              <a:t>3</a:t>
            </a:r>
            <a:r>
              <a:rPr lang="zh-CN" altLang="en-US"/>
              <a:t>条要求的翻译模式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7419335-AD02-42B3-941D-4AF84E3F45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2200" y="280080"/>
              <a:ext cx="7898760" cy="3093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7419335-AD02-42B3-941D-4AF84E3F45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840" y="270720"/>
                <a:ext cx="7917480" cy="3111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0466320-739D-40BD-B1AF-16A66DB0C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72"/>
    </mc:Choice>
    <mc:Fallback>
      <p:transition spd="slow" advTm="81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AE01222D-5F5D-4280-BD37-4E71FBAE3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5.13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4E11036-28E9-4EC5-9FA8-09E90E621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981200"/>
          </a:xfrm>
        </p:spPr>
        <p:txBody>
          <a:bodyPr/>
          <a:lstStyle/>
          <a:p>
            <a:pPr eaLnBrk="1" hangingPunct="1"/>
            <a:r>
              <a:rPr lang="zh-CN" altLang="en-US"/>
              <a:t>数学格式化语言</a:t>
            </a:r>
            <a:r>
              <a:rPr lang="en-US" altLang="zh-CN"/>
              <a:t>EQN</a:t>
            </a:r>
          </a:p>
          <a:p>
            <a:pPr eaLnBrk="1" hangingPunct="1"/>
            <a:r>
              <a:rPr lang="en-US" altLang="zh-CN" b="1"/>
              <a:t>text</a:t>
            </a:r>
            <a:r>
              <a:rPr lang="en-US" altLang="zh-CN"/>
              <a:t>——“</a:t>
            </a:r>
            <a:r>
              <a:rPr lang="zh-CN" altLang="en-US"/>
              <a:t>文本框”，</a:t>
            </a:r>
            <a:r>
              <a:rPr lang="en-US" altLang="zh-CN" b="1"/>
              <a:t>sub</a:t>
            </a:r>
            <a:r>
              <a:rPr lang="en-US" altLang="zh-CN"/>
              <a:t>——</a:t>
            </a:r>
            <a:r>
              <a:rPr lang="zh-CN" altLang="en-US"/>
              <a:t>下标</a:t>
            </a:r>
          </a:p>
          <a:p>
            <a:pPr eaLnBrk="1" hangingPunct="1"/>
            <a:r>
              <a:rPr lang="en-US" altLang="zh-CN"/>
              <a:t>E </a:t>
            </a:r>
            <a:r>
              <a:rPr lang="en-US" altLang="zh-CN" b="1"/>
              <a:t>sub</a:t>
            </a:r>
            <a:r>
              <a:rPr lang="en-US" altLang="zh-CN"/>
              <a:t> 1 .val</a:t>
            </a:r>
            <a:r>
              <a:rPr lang="en-US" altLang="zh-CN">
                <a:sym typeface="Wingdings" panose="05000000000000000000" pitchFamily="2" charset="2"/>
              </a:rPr>
              <a:t>E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en-US" altLang="zh-CN">
                <a:sym typeface="Wingdings" panose="05000000000000000000" pitchFamily="2" charset="2"/>
              </a:rPr>
              <a:t>.val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4ED5C00-E78D-4FCD-95AC-14855DA174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9920" y="2472480"/>
              <a:ext cx="3877560" cy="839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4ED5C00-E78D-4FCD-95AC-14855DA174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0560" y="2463120"/>
                <a:ext cx="3896280" cy="858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495D4A5-07F3-4616-BB99-B68F2DCC6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72"/>
    </mc:Choice>
    <mc:Fallback>
      <p:transition spd="slow" advTm="67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E8EE314-9540-4B2E-AA23-45240AF1A2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5.13  </a:t>
            </a:r>
            <a:r>
              <a:rPr lang="zh-CN" altLang="en-US"/>
              <a:t>语法制导定义</a:t>
            </a:r>
          </a:p>
        </p:txBody>
      </p:sp>
      <p:sp>
        <p:nvSpPr>
          <p:cNvPr id="37891" name="Line 4">
            <a:extLst>
              <a:ext uri="{FF2B5EF4-FFF2-40B4-BE49-F238E27FC236}">
                <a16:creationId xmlns:a16="http://schemas.microsoft.com/office/drawing/2014/main" id="{217F9B35-B539-491B-9411-6D9B91FF2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6764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2" name="Line 5">
            <a:extLst>
              <a:ext uri="{FF2B5EF4-FFF2-40B4-BE49-F238E27FC236}">
                <a16:creationId xmlns:a16="http://schemas.microsoft.com/office/drawing/2014/main" id="{4A524980-59C2-4D47-9342-D881B4AB7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752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3" name="Line 6">
            <a:extLst>
              <a:ext uri="{FF2B5EF4-FFF2-40B4-BE49-F238E27FC236}">
                <a16:creationId xmlns:a16="http://schemas.microsoft.com/office/drawing/2014/main" id="{520249F8-209E-41E6-93ED-4F0B956B8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209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4" name="Line 7">
            <a:extLst>
              <a:ext uri="{FF2B5EF4-FFF2-40B4-BE49-F238E27FC236}">
                <a16:creationId xmlns:a16="http://schemas.microsoft.com/office/drawing/2014/main" id="{328B51F8-8567-46AE-8C66-2CE0A86E2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4800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5" name="Line 8">
            <a:extLst>
              <a:ext uri="{FF2B5EF4-FFF2-40B4-BE49-F238E27FC236}">
                <a16:creationId xmlns:a16="http://schemas.microsoft.com/office/drawing/2014/main" id="{68FADCF3-08D0-479B-83F9-71EBDC466D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752600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6" name="Text Box 9">
            <a:extLst>
              <a:ext uri="{FF2B5EF4-FFF2-40B4-BE49-F238E27FC236}">
                <a16:creationId xmlns:a16="http://schemas.microsoft.com/office/drawing/2014/main" id="{EBCE2A96-CA8C-4142-A469-C3E7BE5BA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09800"/>
            <a:ext cx="7086600" cy="258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S  B			B.ps = 10;	S.ht = B.ht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B 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		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.ps = B.ps;	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.ps = B.ps;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	B.ht = max(B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.ht,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.ht);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B 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kumimoji="0" lang="en-US" altLang="zh-CN" sz="2400">
                <a:sym typeface="Symbol" panose="05050102010706020507" pitchFamily="18" charset="2"/>
              </a:rPr>
              <a:t>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	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.ps = B.ps;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	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.ps = shrink(B.ps);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	B.ht = disp(B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.ht,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.ht);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B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text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400">
                <a:sym typeface="Symbol" panose="05050102010706020507" pitchFamily="18" charset="2"/>
              </a:rPr>
              <a:t>B.ht = </a:t>
            </a:r>
            <a:r>
              <a:rPr kumimoji="0" lang="en-US" altLang="zh-CN" sz="2400" b="1">
                <a:sym typeface="Symbol" panose="05050102010706020507" pitchFamily="18" charset="2"/>
              </a:rPr>
              <a:t>text</a:t>
            </a:r>
            <a:r>
              <a:rPr kumimoji="0" lang="en-US" altLang="zh-CN" sz="2400">
                <a:sym typeface="Symbol" panose="05050102010706020507" pitchFamily="18" charset="2"/>
              </a:rPr>
              <a:t>.h×B.ps</a:t>
            </a:r>
          </a:p>
        </p:txBody>
      </p:sp>
      <p:sp>
        <p:nvSpPr>
          <p:cNvPr id="37897" name="Text Box 10">
            <a:extLst>
              <a:ext uri="{FF2B5EF4-FFF2-40B4-BE49-F238E27FC236}">
                <a16:creationId xmlns:a16="http://schemas.microsoft.com/office/drawing/2014/main" id="{C3B80955-9E90-44AE-B744-CAA6BFA5D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1336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400" b="1"/>
          </a:p>
        </p:txBody>
      </p:sp>
      <p:sp>
        <p:nvSpPr>
          <p:cNvPr id="37898" name="Text Box 11">
            <a:extLst>
              <a:ext uri="{FF2B5EF4-FFF2-40B4-BE49-F238E27FC236}">
                <a16:creationId xmlns:a16="http://schemas.microsoft.com/office/drawing/2014/main" id="{62CDBAF9-76DB-4E9F-BA69-22D7AE8CD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7526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产生式</a:t>
            </a:r>
          </a:p>
        </p:txBody>
      </p:sp>
      <p:sp>
        <p:nvSpPr>
          <p:cNvPr id="37899" name="Text Box 12">
            <a:extLst>
              <a:ext uri="{FF2B5EF4-FFF2-40B4-BE49-F238E27FC236}">
                <a16:creationId xmlns:a16="http://schemas.microsoft.com/office/drawing/2014/main" id="{6B0954D6-E63E-4E52-97D7-A1A772E4E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7526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语义规则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0A56D18-6C46-438C-B918-A3C3456260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2880" y="140040"/>
              <a:ext cx="7660440" cy="6434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A56D18-6C46-438C-B918-A3C3456260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3520" y="130680"/>
                <a:ext cx="7679160" cy="6453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B14B1E9-AF89-4D67-9AD5-BAA18E76FE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372"/>
    </mc:Choice>
    <mc:Fallback>
      <p:transition spd="slow" advTm="351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2DA93AA-6D03-4299-9E5E-F20701B3E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5.13 </a:t>
            </a:r>
            <a:r>
              <a:rPr lang="zh-CN" altLang="en-US"/>
              <a:t>翻译模式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D436945-CD9C-4EA7-9E0F-0B3DA8162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S 			{ B.ps = 10;	}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B		{ S.ht = B.ht; }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B  			{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.ps = B.ps; }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		</a:t>
            </a:r>
            <a:r>
              <a:rPr kumimoji="0" lang="en-US" altLang="zh-CN" sz="2400">
                <a:sym typeface="Symbol" panose="05050102010706020507" pitchFamily="18" charset="2"/>
              </a:rPr>
              <a:t>{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.ps = B.ps; }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		{ B.ht = max(B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.ht,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.ht); }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B  			{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.ps = B.ps; }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endParaRPr kumimoji="0" lang="en-US" altLang="zh-CN" sz="2400"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sub	</a:t>
            </a:r>
            <a:r>
              <a:rPr kumimoji="0" lang="en-US" altLang="zh-CN" sz="2400">
                <a:sym typeface="Symbol" panose="05050102010706020507" pitchFamily="18" charset="2"/>
              </a:rPr>
              <a:t>	{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.ps = shrink(B.ps); }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		{ B.ht = disp(B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.ht, B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.ht); }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   B  </a:t>
            </a:r>
            <a:r>
              <a:rPr kumimoji="0" lang="en-US" altLang="zh-CN" sz="2400" b="1">
                <a:solidFill>
                  <a:schemeClr val="accent2"/>
                </a:solidFill>
                <a:sym typeface="Symbol" panose="05050102010706020507" pitchFamily="18" charset="2"/>
              </a:rPr>
              <a:t>text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400">
                <a:sym typeface="Symbol" panose="05050102010706020507" pitchFamily="18" charset="2"/>
              </a:rPr>
              <a:t>{ B.ht = </a:t>
            </a:r>
            <a:r>
              <a:rPr kumimoji="0" lang="en-US" altLang="zh-CN" sz="2400" b="1">
                <a:sym typeface="Symbol" panose="05050102010706020507" pitchFamily="18" charset="2"/>
              </a:rPr>
              <a:t>text</a:t>
            </a:r>
            <a:r>
              <a:rPr kumimoji="0" lang="en-US" altLang="zh-CN" sz="2400">
                <a:sym typeface="Symbol" panose="05050102010706020507" pitchFamily="18" charset="2"/>
              </a:rPr>
              <a:t>.h×B.ps; 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F299931-2536-4B7D-84A8-8D20A9EEF2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1600" y="1180440"/>
              <a:ext cx="6078960" cy="2476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F299931-2536-4B7D-84A8-8D20A9EEF2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240" y="1171080"/>
                <a:ext cx="6097680" cy="2494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FADA749-2289-4897-AA8F-9EF32F7D5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69"/>
    </mc:Choice>
    <mc:Fallback>
      <p:transition spd="slow" advTm="46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DB312-91E1-4956-B4E9-DD81623D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3BBC0-0A83-4A41-AAA4-36B873DE3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指出例</a:t>
            </a:r>
            <a:r>
              <a:rPr lang="en-US" altLang="zh-CN" dirty="0"/>
              <a:t>5.13</a:t>
            </a:r>
            <a:r>
              <a:rPr lang="zh-CN" altLang="en-US"/>
              <a:t>中的综合属性和继承属性，试分析两类属性值的最初来源各自是哪里？在翻译中对应什么样的信息？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CB16DFC-163F-495F-8756-0B69E9294C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9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81"/>
    </mc:Choice>
    <mc:Fallback>
      <p:transition spd="slow" advTm="20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715122A-5C8C-4C05-B9BF-E3A49378A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自底向上计算</a:t>
            </a:r>
            <a:r>
              <a:rPr lang="en-US" altLang="zh-CN"/>
              <a:t>S-</a:t>
            </a:r>
            <a:r>
              <a:rPr lang="zh-CN" altLang="en-US"/>
              <a:t>属性定义示例</a:t>
            </a:r>
          </a:p>
        </p:txBody>
      </p:sp>
      <p:pic>
        <p:nvPicPr>
          <p:cNvPr id="26627" name="Picture 4" descr="attstack">
            <a:extLst>
              <a:ext uri="{FF2B5EF4-FFF2-40B4-BE49-F238E27FC236}">
                <a16:creationId xmlns:a16="http://schemas.microsoft.com/office/drawing/2014/main" id="{AAE1E2B1-BCDC-49C6-B4E3-0D0748E6E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752600"/>
            <a:ext cx="2544762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5" descr="attstack1">
            <a:extLst>
              <a:ext uri="{FF2B5EF4-FFF2-40B4-BE49-F238E27FC236}">
                <a16:creationId xmlns:a16="http://schemas.microsoft.com/office/drawing/2014/main" id="{B8D5D9C4-A09B-49E1-AADA-3F2B4F854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09800"/>
            <a:ext cx="2544763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6">
            <a:extLst>
              <a:ext uri="{FF2B5EF4-FFF2-40B4-BE49-F238E27FC236}">
                <a16:creationId xmlns:a16="http://schemas.microsoft.com/office/drawing/2014/main" id="{B66D7493-0EF0-4DA8-87DE-057E691DE43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95600" y="1600200"/>
            <a:ext cx="38862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A  XYZ</a:t>
            </a:r>
            <a:r>
              <a:rPr kumimoji="0" lang="en-US" altLang="zh-CN" sz="2800">
                <a:sym typeface="Wingdings" panose="05000000000000000000" pitchFamily="2" charset="2"/>
              </a:rPr>
              <a:t>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 A.</a:t>
            </a:r>
            <a:r>
              <a:rPr kumimoji="0" lang="en-US" altLang="zh-CN" sz="2800" i="1">
                <a:sym typeface="Symbol" panose="05050102010706020507" pitchFamily="18" charset="2"/>
              </a:rPr>
              <a:t>a</a:t>
            </a:r>
            <a:r>
              <a:rPr kumimoji="0" lang="en-US" altLang="zh-CN" sz="2800">
                <a:sym typeface="Symbol" panose="05050102010706020507" pitchFamily="18" charset="2"/>
              </a:rPr>
              <a:t> = </a:t>
            </a:r>
            <a:r>
              <a:rPr kumimoji="0" lang="en-US" altLang="zh-CN" sz="2800" i="1">
                <a:sym typeface="Symbol" panose="05050102010706020507" pitchFamily="18" charset="2"/>
              </a:rPr>
              <a:t>f</a:t>
            </a:r>
            <a:r>
              <a:rPr kumimoji="0" lang="en-US" altLang="zh-CN" sz="2800">
                <a:sym typeface="Symbol" panose="05050102010706020507" pitchFamily="18" charset="2"/>
              </a:rPr>
              <a:t>(X.</a:t>
            </a:r>
            <a:r>
              <a:rPr kumimoji="0" lang="en-US" altLang="zh-CN" sz="2800" i="1">
                <a:sym typeface="Symbol" panose="05050102010706020507" pitchFamily="18" charset="2"/>
              </a:rPr>
              <a:t>x</a:t>
            </a:r>
            <a:r>
              <a:rPr kumimoji="0" lang="en-US" altLang="zh-CN" sz="2800">
                <a:sym typeface="Symbol" panose="05050102010706020507" pitchFamily="18" charset="2"/>
              </a:rPr>
              <a:t>,Y.</a:t>
            </a:r>
            <a:r>
              <a:rPr kumimoji="0" lang="en-US" altLang="zh-CN" sz="2800" i="1">
                <a:sym typeface="Symbol" panose="05050102010706020507" pitchFamily="18" charset="2"/>
              </a:rPr>
              <a:t>y</a:t>
            </a:r>
            <a:r>
              <a:rPr kumimoji="0" lang="en-US" altLang="zh-CN" sz="2800">
                <a:sym typeface="Symbol" panose="05050102010706020507" pitchFamily="18" charset="2"/>
              </a:rPr>
              <a:t>,Z.</a:t>
            </a:r>
            <a:r>
              <a:rPr kumimoji="0" lang="en-US" altLang="zh-CN" sz="2800" i="1">
                <a:sym typeface="Symbol" panose="05050102010706020507" pitchFamily="18" charset="2"/>
              </a:rPr>
              <a:t>z</a:t>
            </a:r>
            <a:r>
              <a:rPr kumimoji="0" lang="en-US" altLang="zh-CN" sz="2800">
                <a:sym typeface="Symbol" panose="05050102010706020507" pitchFamily="18" charset="2"/>
              </a:rPr>
              <a:t>)</a:t>
            </a:r>
            <a:r>
              <a:rPr kumimoji="0" lang="en-US" altLang="zh-CN" sz="2800">
                <a:sym typeface="Wingdings" panose="05000000000000000000" pitchFamily="2" charset="2"/>
              </a:rPr>
              <a:t></a:t>
            </a:r>
            <a:br>
              <a:rPr kumimoji="0" lang="en-US" altLang="zh-CN" sz="2800">
                <a:sym typeface="Symbol" panose="05050102010706020507" pitchFamily="18" charset="2"/>
              </a:rPr>
            </a:br>
            <a:r>
              <a:rPr kumimoji="0" lang="en-US" altLang="zh-CN" sz="2800">
                <a:sym typeface="Symbol" panose="05050102010706020507" pitchFamily="18" charset="2"/>
              </a:rPr>
              <a:t>val[ntop]=f(val[top-2], val[top-1], val[top])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6C5F222-9F46-4A8D-9E87-536EFEE2F0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8640" y="1218960"/>
              <a:ext cx="7797600" cy="2929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6C5F222-9F46-4A8D-9E87-536EFEE2F0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9280" y="1209600"/>
                <a:ext cx="7816320" cy="2948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D4542F0-A80F-4BEB-871B-D259E4D31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83"/>
    </mc:Choice>
    <mc:Fallback>
      <p:transition spd="slow" advTm="76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0C2C4BE-27E3-4FDE-979E-A7FA6362D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5.10</a:t>
            </a:r>
          </a:p>
        </p:txBody>
      </p:sp>
      <p:sp>
        <p:nvSpPr>
          <p:cNvPr id="27651" name="Line 4">
            <a:extLst>
              <a:ext uri="{FF2B5EF4-FFF2-40B4-BE49-F238E27FC236}">
                <a16:creationId xmlns:a16="http://schemas.microsoft.com/office/drawing/2014/main" id="{7D6B663D-6C7C-4899-A5AE-12BB088138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371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2" name="Line 5">
            <a:extLst>
              <a:ext uri="{FF2B5EF4-FFF2-40B4-BE49-F238E27FC236}">
                <a16:creationId xmlns:a16="http://schemas.microsoft.com/office/drawing/2014/main" id="{01045E69-E2B0-409C-A9C2-0CABEDA5B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4478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3" name="Line 6">
            <a:extLst>
              <a:ext uri="{FF2B5EF4-FFF2-40B4-BE49-F238E27FC236}">
                <a16:creationId xmlns:a16="http://schemas.microsoft.com/office/drawing/2014/main" id="{89D4B387-B098-4173-A492-6CEB0F83E7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9050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4" name="Line 7">
            <a:extLst>
              <a:ext uri="{FF2B5EF4-FFF2-40B4-BE49-F238E27FC236}">
                <a16:creationId xmlns:a16="http://schemas.microsoft.com/office/drawing/2014/main" id="{29A923E5-EA7B-47EF-A2DB-C21E0D351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55626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5" name="Line 8">
            <a:extLst>
              <a:ext uri="{FF2B5EF4-FFF2-40B4-BE49-F238E27FC236}">
                <a16:creationId xmlns:a16="http://schemas.microsoft.com/office/drawing/2014/main" id="{6DA626B5-6826-4BD2-88F9-22FCD8ECB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447800"/>
            <a:ext cx="0" cy="411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1369" name="Text Box 9">
            <a:extLst>
              <a:ext uri="{FF2B5EF4-FFF2-40B4-BE49-F238E27FC236}">
                <a16:creationId xmlns:a16="http://schemas.microsoft.com/office/drawing/2014/main" id="{527C7EB6-B07E-4ADB-9EDD-734E6446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74676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</a:rPr>
              <a:t>L 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 E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print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[top])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E  E</a:t>
            </a:r>
            <a:r>
              <a:rPr kumimoji="0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T	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[ntop]=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[top-2]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+val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[top]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0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E  T		</a:t>
            </a:r>
            <a:endParaRPr kumimoji="0" lang="en-US" altLang="zh-CN" sz="28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T  T</a:t>
            </a:r>
            <a:r>
              <a:rPr kumimoji="0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F	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[ntop]=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[top-2]*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[top]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0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T  F		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F  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		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[ntop]=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val</a:t>
            </a: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[top-1]</a:t>
            </a:r>
            <a:r>
              <a:rPr kumimoji="0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endParaRPr kumimoji="0" lang="en-US" altLang="zh-CN" sz="28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F  </a:t>
            </a:r>
            <a:r>
              <a:rPr kumimoji="0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digit</a:t>
            </a:r>
            <a:r>
              <a:rPr kumimoji="0"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endParaRPr kumimoji="0" lang="en-US" altLang="zh-CN" sz="2800" i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7657" name="Text Box 10">
            <a:extLst>
              <a:ext uri="{FF2B5EF4-FFF2-40B4-BE49-F238E27FC236}">
                <a16:creationId xmlns:a16="http://schemas.microsoft.com/office/drawing/2014/main" id="{2385FACB-7E70-4B76-B696-57D9C2D36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828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zh-CN" sz="2400" b="1"/>
          </a:p>
        </p:txBody>
      </p:sp>
      <p:sp>
        <p:nvSpPr>
          <p:cNvPr id="27658" name="Text Box 11">
            <a:extLst>
              <a:ext uri="{FF2B5EF4-FFF2-40B4-BE49-F238E27FC236}">
                <a16:creationId xmlns:a16="http://schemas.microsoft.com/office/drawing/2014/main" id="{E16ADF5E-455A-4DA7-94D8-C4D8093E4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4478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产生式</a:t>
            </a:r>
          </a:p>
        </p:txBody>
      </p:sp>
      <p:sp>
        <p:nvSpPr>
          <p:cNvPr id="27659" name="Text Box 12">
            <a:extLst>
              <a:ext uri="{FF2B5EF4-FFF2-40B4-BE49-F238E27FC236}">
                <a16:creationId xmlns:a16="http://schemas.microsoft.com/office/drawing/2014/main" id="{8AA58223-130B-484A-9DE2-0F09862CD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447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代码片断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7EF7ABF-CE1B-41C5-B959-8210A6B130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1440" y="2259360"/>
              <a:ext cx="7108200" cy="2242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7EF7ABF-CE1B-41C5-B959-8210A6B130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2080" y="2250000"/>
                <a:ext cx="7126920" cy="2260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93D1187-4266-4958-BAA9-4C68A5E841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39"/>
    </mc:Choice>
    <mc:Fallback>
      <p:transition spd="slow" advTm="8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5B5A258-E531-4978-AC73-C2E982826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5.10</a:t>
            </a:r>
            <a:r>
              <a:rPr lang="zh-CN" altLang="en-US"/>
              <a:t>（续）</a:t>
            </a:r>
          </a:p>
        </p:txBody>
      </p:sp>
      <p:pic>
        <p:nvPicPr>
          <p:cNvPr id="28675" name="Picture 19" descr="valsattr">
            <a:extLst>
              <a:ext uri="{FF2B5EF4-FFF2-40B4-BE49-F238E27FC236}">
                <a16:creationId xmlns:a16="http://schemas.microsoft.com/office/drawing/2014/main" id="{64915EAC-2846-4B6F-A171-70D2CBF3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0638"/>
            <a:ext cx="5067300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89BB14C-2D69-4F00-A902-E0784A620F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7800" y="2921400"/>
              <a:ext cx="2517840" cy="3984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89BB14C-2D69-4F00-A902-E0784A620F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8440" y="2912040"/>
                <a:ext cx="2536560" cy="4003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C0C3EA0-89B5-4D22-A575-2748D7C7E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79"/>
    </mc:Choice>
    <mc:Fallback>
      <p:transition spd="slow" advTm="58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F4BF0AC-97C3-4E86-97F4-75938123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5.4  L-</a:t>
            </a:r>
            <a:r>
              <a:rPr lang="zh-CN" altLang="en-US"/>
              <a:t>属性定义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C6328A6-DB9B-46A9-8F2A-8F4ABF9F5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语法分析同时进行翻译，深度优先顺序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="1">
                <a:sym typeface="Symbol" panose="05050102010706020507" pitchFamily="18" charset="2"/>
              </a:rPr>
              <a:t>procedure</a:t>
            </a:r>
            <a:r>
              <a:rPr lang="en-US" altLang="zh-CN" sz="2000">
                <a:sym typeface="Symbol" panose="05050102010706020507" pitchFamily="18" charset="2"/>
              </a:rPr>
              <a:t> dfsvisit(n:node)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{	</a:t>
            </a:r>
            <a:r>
              <a:rPr lang="en-US" altLang="zh-CN" sz="2000" b="1">
                <a:sym typeface="Symbol" panose="05050102010706020507" pitchFamily="18" charset="2"/>
              </a:rPr>
              <a:t>for</a:t>
            </a:r>
            <a:r>
              <a:rPr lang="en-US" altLang="zh-CN" sz="2000">
                <a:sym typeface="Symbol" panose="05050102010706020507" pitchFamily="18" charset="2"/>
              </a:rPr>
              <a:t> n</a:t>
            </a:r>
            <a:r>
              <a:rPr lang="zh-CN" altLang="en-US" sz="2000">
                <a:sym typeface="Symbol" panose="05050102010706020507" pitchFamily="18" charset="2"/>
              </a:rPr>
              <a:t>的每个孩子，由左至右 </a:t>
            </a:r>
            <a:r>
              <a:rPr lang="en-US" altLang="zh-CN" sz="2000" b="1">
                <a:sym typeface="Symbol" panose="05050102010706020507" pitchFamily="18" charset="2"/>
              </a:rPr>
              <a:t>do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{	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	</a:t>
            </a:r>
            <a:r>
              <a:rPr lang="zh-CN" altLang="en-US" sz="2000">
                <a:sym typeface="Symbol" panose="05050102010706020507" pitchFamily="18" charset="2"/>
              </a:rPr>
              <a:t>计算</a:t>
            </a:r>
            <a:r>
              <a:rPr lang="en-US" altLang="zh-CN" sz="2000">
                <a:sym typeface="Symbol" panose="05050102010706020507" pitchFamily="18" charset="2"/>
              </a:rPr>
              <a:t>m</a:t>
            </a:r>
            <a:r>
              <a:rPr lang="zh-CN" altLang="en-US" sz="2000">
                <a:sym typeface="Symbol" panose="05050102010706020507" pitchFamily="18" charset="2"/>
              </a:rPr>
              <a:t>的继承属性</a:t>
            </a:r>
            <a:r>
              <a:rPr lang="en-US" altLang="zh-CN" sz="2000">
                <a:sym typeface="Symbol" panose="05050102010706020507" pitchFamily="18" charset="2"/>
              </a:rPr>
              <a:t>;</a:t>
            </a:r>
            <a:r>
              <a:rPr lang="zh-CN" altLang="en-US" sz="2000">
                <a:sym typeface="Symbol" panose="05050102010706020507" pitchFamily="18" charset="2"/>
              </a:rPr>
              <a:t>（利用</a:t>
            </a:r>
            <a:r>
              <a:rPr lang="en-US" altLang="zh-CN" sz="2000">
                <a:sym typeface="Symbol" panose="05050102010706020507" pitchFamily="18" charset="2"/>
              </a:rPr>
              <a:t>n</a:t>
            </a:r>
            <a:r>
              <a:rPr lang="zh-CN" altLang="en-US" sz="2000">
                <a:sym typeface="Symbol" panose="05050102010706020507" pitchFamily="18" charset="2"/>
              </a:rPr>
              <a:t>的继承属性和</a:t>
            </a:r>
            <a:r>
              <a:rPr lang="en-US" altLang="zh-CN" sz="2000">
                <a:sym typeface="Symbol" panose="05050102010706020507" pitchFamily="18" charset="2"/>
              </a:rPr>
              <a:t>m</a:t>
            </a:r>
            <a:r>
              <a:rPr lang="zh-CN" altLang="en-US" sz="2000">
                <a:sym typeface="Symbol" panose="05050102010706020507" pitchFamily="18" charset="2"/>
              </a:rPr>
              <a:t>的左兄弟的属性）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sym typeface="Symbol" panose="05050102010706020507" pitchFamily="18" charset="2"/>
              </a:rPr>
              <a:t>		</a:t>
            </a:r>
            <a:r>
              <a:rPr lang="en-US" altLang="zh-CN" sz="2000">
                <a:sym typeface="Symbol" panose="05050102010706020507" pitchFamily="18" charset="2"/>
              </a:rPr>
              <a:t>dfsvisit(m);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}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	</a:t>
            </a:r>
            <a:r>
              <a:rPr lang="zh-CN" altLang="en-US" sz="2000">
                <a:sym typeface="Symbol" panose="05050102010706020507" pitchFamily="18" charset="2"/>
              </a:rPr>
              <a:t>计算</a:t>
            </a:r>
            <a:r>
              <a:rPr lang="en-US" altLang="zh-CN" sz="2000">
                <a:sym typeface="Symbol" panose="05050102010706020507" pitchFamily="18" charset="2"/>
              </a:rPr>
              <a:t>n</a:t>
            </a:r>
            <a:r>
              <a:rPr lang="zh-CN" altLang="en-US" sz="2000">
                <a:sym typeface="Symbol" panose="05050102010706020507" pitchFamily="18" charset="2"/>
              </a:rPr>
              <a:t>的综合属性</a:t>
            </a:r>
            <a:r>
              <a:rPr lang="en-US" altLang="zh-CN" sz="2000">
                <a:sym typeface="Symbol" panose="05050102010706020507" pitchFamily="18" charset="2"/>
              </a:rPr>
              <a:t>;</a:t>
            </a:r>
          </a:p>
          <a:p>
            <a:pPr eaLnBrk="1" hangingPunct="1">
              <a:lnSpc>
                <a:spcPct val="7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Symbol" panose="05050102010706020507" pitchFamily="18" charset="2"/>
              </a:rPr>
              <a:t>}</a:t>
            </a:r>
            <a:endParaRPr lang="en-US" altLang="zh-CN" sz="2000"/>
          </a:p>
          <a:p>
            <a:pPr eaLnBrk="1" hangingPunct="1"/>
            <a:r>
              <a:rPr lang="en-US" altLang="zh-CN" sz="2800"/>
              <a:t>L-</a:t>
            </a:r>
            <a:r>
              <a:rPr lang="zh-CN" altLang="en-US" sz="2800"/>
              <a:t>属性定义</a:t>
            </a:r>
          </a:p>
          <a:p>
            <a:pPr lvl="1" eaLnBrk="1" hangingPunct="1"/>
            <a:r>
              <a:rPr lang="zh-CN" altLang="en-US" sz="2400"/>
              <a:t>可由深度优先计算</a:t>
            </a:r>
          </a:p>
          <a:p>
            <a:pPr lvl="1" eaLnBrk="1" hangingPunct="1"/>
            <a:r>
              <a:rPr lang="zh-CN" altLang="en-US" sz="2400"/>
              <a:t>包括所有基于</a:t>
            </a:r>
            <a:r>
              <a:rPr lang="en-US" altLang="zh-CN" sz="2400"/>
              <a:t>LL(1)</a:t>
            </a:r>
            <a:r>
              <a:rPr lang="zh-CN" altLang="en-US" sz="2400"/>
              <a:t>文法的语法制导定义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F90B78-DFDA-4AF4-8243-11856C641F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8840" y="2156760"/>
              <a:ext cx="2700720" cy="3346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F90B78-DFDA-4AF4-8243-11856C641F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9480" y="2147400"/>
                <a:ext cx="2719440" cy="3365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EF2498B-D1CC-466B-BA63-19F52E2F0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66"/>
    </mc:Choice>
    <mc:Fallback>
      <p:transition spd="slow" advTm="7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B38272D-99CB-4091-80BC-568FD017EA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5.4.1  L-</a:t>
            </a:r>
            <a:r>
              <a:rPr lang="zh-CN" altLang="en-US"/>
              <a:t>属性定义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0D89B35-CB9D-4686-A6A6-A7C81953E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/>
              <a:t>一个语法制导定义，若满足如下条件，则称之为</a:t>
            </a:r>
            <a:r>
              <a:rPr lang="en-US" altLang="zh-CN"/>
              <a:t>L-</a:t>
            </a:r>
            <a:r>
              <a:rPr lang="zh-CN" altLang="en-US"/>
              <a:t>属性定义：</a:t>
            </a:r>
          </a:p>
          <a:p>
            <a:pPr marL="990600" lvl="1" indent="-533400" eaLnBrk="1" hangingPunct="1"/>
            <a:r>
              <a:rPr lang="zh-CN" altLang="en-US">
                <a:sym typeface="Symbol" panose="05050102010706020507" pitchFamily="18" charset="2"/>
              </a:rPr>
              <a:t>对产生式</a:t>
            </a:r>
            <a:r>
              <a:rPr lang="en-US" altLang="zh-CN">
                <a:sym typeface="Symbol" panose="05050102010706020507" pitchFamily="18" charset="2"/>
              </a:rPr>
              <a:t>A X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en-US" altLang="zh-CN">
                <a:sym typeface="Symbol" panose="05050102010706020507" pitchFamily="18" charset="2"/>
              </a:rPr>
              <a:t>…X</a:t>
            </a:r>
            <a:r>
              <a:rPr lang="en-US" altLang="zh-CN" baseline="-25000">
                <a:sym typeface="Symbol" panose="05050102010706020507" pitchFamily="18" charset="2"/>
              </a:rPr>
              <a:t>n</a:t>
            </a:r>
            <a:r>
              <a:rPr lang="zh-CN" altLang="en-US">
                <a:sym typeface="Symbol" panose="05050102010706020507" pitchFamily="18" charset="2"/>
              </a:rPr>
              <a:t>，</a:t>
            </a:r>
            <a:r>
              <a:rPr lang="en-US" altLang="zh-CN">
                <a:sym typeface="Symbol" panose="05050102010706020507" pitchFamily="18" charset="2"/>
              </a:rPr>
              <a:t>X</a:t>
            </a:r>
            <a:r>
              <a:rPr lang="en-US" altLang="zh-CN" baseline="-25000">
                <a:sym typeface="Symbol" panose="05050102010706020507" pitchFamily="18" charset="2"/>
              </a:rPr>
              <a:t>j</a:t>
            </a:r>
            <a:r>
              <a:rPr lang="en-US" altLang="zh-CN">
                <a:sym typeface="Symbol" panose="05050102010706020507" pitchFamily="18" charset="2"/>
              </a:rPr>
              <a:t>(1≤j≤n)</a:t>
            </a:r>
            <a:r>
              <a:rPr lang="zh-CN" altLang="en-US">
                <a:sym typeface="Symbol" panose="05050102010706020507" pitchFamily="18" charset="2"/>
              </a:rPr>
              <a:t>的每个继承属性应仅仅依赖于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zh-CN">
                <a:sym typeface="Symbol" panose="05050102010706020507" pitchFamily="18" charset="2"/>
              </a:rPr>
              <a:t>X</a:t>
            </a:r>
            <a:r>
              <a:rPr lang="en-US" altLang="zh-CN" baseline="-25000">
                <a:sym typeface="Symbol" panose="05050102010706020507" pitchFamily="18" charset="2"/>
              </a:rPr>
              <a:t>j</a:t>
            </a:r>
            <a:r>
              <a:rPr lang="zh-CN" altLang="en-US">
                <a:sym typeface="Symbol" panose="05050102010706020507" pitchFamily="18" charset="2"/>
              </a:rPr>
              <a:t>左边符号</a:t>
            </a:r>
            <a:r>
              <a:rPr lang="en-US" altLang="zh-CN">
                <a:sym typeface="Symbol" panose="05050102010706020507" pitchFamily="18" charset="2"/>
              </a:rPr>
              <a:t>X</a:t>
            </a:r>
            <a:r>
              <a:rPr lang="en-US" altLang="zh-CN" baseline="-25000">
                <a:sym typeface="Symbol" panose="05050102010706020507" pitchFamily="18" charset="2"/>
              </a:rPr>
              <a:t>1</a:t>
            </a:r>
            <a:r>
              <a:rPr lang="zh-CN" altLang="en-US">
                <a:sym typeface="Symbol" panose="05050102010706020507" pitchFamily="18" charset="2"/>
              </a:rPr>
              <a:t>、</a:t>
            </a:r>
            <a:r>
              <a:rPr lang="en-US" altLang="zh-CN">
                <a:sym typeface="Symbol" panose="05050102010706020507" pitchFamily="18" charset="2"/>
              </a:rPr>
              <a:t>X</a:t>
            </a:r>
            <a:r>
              <a:rPr lang="en-US" altLang="zh-CN" baseline="-25000">
                <a:sym typeface="Symbol" panose="05050102010706020507" pitchFamily="18" charset="2"/>
              </a:rPr>
              <a:t>2</a:t>
            </a:r>
            <a:r>
              <a:rPr lang="zh-CN" altLang="en-US">
                <a:sym typeface="Symbol" panose="05050102010706020507" pitchFamily="18" charset="2"/>
              </a:rPr>
              <a:t>、</a:t>
            </a:r>
            <a:r>
              <a:rPr lang="en-US" altLang="zh-CN">
                <a:sym typeface="Symbol" panose="05050102010706020507" pitchFamily="18" charset="2"/>
              </a:rPr>
              <a:t>…</a:t>
            </a:r>
            <a:r>
              <a:rPr lang="zh-CN" altLang="en-US">
                <a:sym typeface="Symbol" panose="05050102010706020507" pitchFamily="18" charset="2"/>
              </a:rPr>
              <a:t>、</a:t>
            </a:r>
            <a:r>
              <a:rPr lang="en-US" altLang="zh-CN">
                <a:sym typeface="Symbol" panose="05050102010706020507" pitchFamily="18" charset="2"/>
              </a:rPr>
              <a:t>X</a:t>
            </a:r>
            <a:r>
              <a:rPr lang="en-US" altLang="zh-CN" baseline="-25000">
                <a:sym typeface="Symbol" panose="05050102010706020507" pitchFamily="18" charset="2"/>
              </a:rPr>
              <a:t>j-1</a:t>
            </a:r>
            <a:r>
              <a:rPr lang="zh-CN" altLang="en-US">
                <a:sym typeface="Symbol" panose="05050102010706020507" pitchFamily="18" charset="2"/>
              </a:rPr>
              <a:t>的属性（继承属性和综合属性）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zh-CN">
                <a:sym typeface="Symbol" panose="05050102010706020507" pitchFamily="18" charset="2"/>
              </a:rPr>
              <a:t>A</a:t>
            </a:r>
            <a:r>
              <a:rPr lang="zh-CN" altLang="en-US">
                <a:sym typeface="Symbol" panose="05050102010706020507" pitchFamily="18" charset="2"/>
              </a:rPr>
              <a:t>的继承属性</a:t>
            </a:r>
          </a:p>
          <a:p>
            <a:pPr marL="609600" indent="-609600" eaLnBrk="1" hangingPunct="1"/>
            <a:r>
              <a:rPr lang="zh-CN" altLang="en-US">
                <a:sym typeface="Symbol" panose="05050102010706020507" pitchFamily="18" charset="2"/>
              </a:rPr>
              <a:t>所有</a:t>
            </a:r>
            <a:r>
              <a:rPr lang="en-US" altLang="zh-CN">
                <a:sym typeface="Symbol" panose="05050102010706020507" pitchFamily="18" charset="2"/>
              </a:rPr>
              <a:t>S-</a:t>
            </a:r>
            <a:r>
              <a:rPr lang="zh-CN" altLang="en-US">
                <a:sym typeface="Symbol" panose="05050102010706020507" pitchFamily="18" charset="2"/>
              </a:rPr>
              <a:t>属性定义都是</a:t>
            </a:r>
            <a:r>
              <a:rPr lang="en-US" altLang="zh-CN">
                <a:sym typeface="Symbol" panose="05050102010706020507" pitchFamily="18" charset="2"/>
              </a:rPr>
              <a:t>L-</a:t>
            </a:r>
            <a:r>
              <a:rPr lang="zh-CN" altLang="en-US">
                <a:sym typeface="Symbol" panose="05050102010706020507" pitchFamily="18" charset="2"/>
              </a:rPr>
              <a:t>属性定义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FCAFA2-0847-4BDA-8509-22D95C9166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78880" y="2277360"/>
              <a:ext cx="5471280" cy="2345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FCAFA2-0847-4BDA-8509-22D95C9166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9520" y="2268000"/>
                <a:ext cx="5490000" cy="2363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7FAE506-FC78-4ECA-87A8-5272032EAF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937"/>
    </mc:Choice>
    <mc:Fallback>
      <p:transition spd="slow" advTm="153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F05FEDD-0439-43C0-BC38-B19A429B25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5.11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BA1EA5F-17D0-4020-BB34-5141CB4A3F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86400" y="4800600"/>
            <a:ext cx="3084513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hlink"/>
                </a:solidFill>
              </a:rPr>
              <a:t>不是</a:t>
            </a:r>
            <a:r>
              <a:rPr lang="en-US" altLang="zh-CN" sz="2800">
                <a:solidFill>
                  <a:schemeClr val="hlink"/>
                </a:solidFill>
              </a:rPr>
              <a:t>L-</a:t>
            </a:r>
            <a:r>
              <a:rPr lang="zh-CN" altLang="en-US" sz="2800">
                <a:solidFill>
                  <a:schemeClr val="hlink"/>
                </a:solidFill>
              </a:rPr>
              <a:t>属性定义</a:t>
            </a:r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B56C149C-6398-4F21-A75A-935B22C31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5240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E59603CB-C23E-448F-BA2C-018B12D1E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6002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8CF616AA-5F21-4646-B4A9-C1AA90E97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0574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1" name="Line 7">
            <a:extLst>
              <a:ext uri="{FF2B5EF4-FFF2-40B4-BE49-F238E27FC236}">
                <a16:creationId xmlns:a16="http://schemas.microsoft.com/office/drawing/2014/main" id="{71D5940C-7F6A-4AC8-BC81-BB988EF14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4648200"/>
            <a:ext cx="7197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2" name="Line 8">
            <a:extLst>
              <a:ext uri="{FF2B5EF4-FFF2-40B4-BE49-F238E27FC236}">
                <a16:creationId xmlns:a16="http://schemas.microsoft.com/office/drawing/2014/main" id="{FF25F8A1-A06B-45A4-ADDD-674303EEAC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1600200"/>
            <a:ext cx="0" cy="304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1673CE02-F72A-49F3-9CCF-A11E850A0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057400"/>
            <a:ext cx="7086600" cy="258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A </a:t>
            </a:r>
            <a:r>
              <a:rPr kumimoji="0" lang="en-US" altLang="zh-CN" sz="2400">
                <a:sym typeface="Symbol" panose="05050102010706020507" pitchFamily="18" charset="2"/>
              </a:rPr>
              <a:t> LM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400">
                <a:sym typeface="Symbol" panose="05050102010706020507" pitchFamily="18" charset="2"/>
              </a:rPr>
              <a:t>L.</a:t>
            </a:r>
            <a:r>
              <a:rPr kumimoji="0" lang="en-US" altLang="zh-CN" sz="2400" i="1">
                <a:sym typeface="Symbol" panose="05050102010706020507" pitchFamily="18" charset="2"/>
              </a:rPr>
              <a:t>i</a:t>
            </a:r>
            <a:r>
              <a:rPr kumimoji="0" lang="en-US" altLang="zh-CN" sz="2400">
                <a:sym typeface="Symbol" panose="05050102010706020507" pitchFamily="18" charset="2"/>
              </a:rPr>
              <a:t> = f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400">
                <a:sym typeface="Symbol" panose="05050102010706020507" pitchFamily="18" charset="2"/>
              </a:rPr>
              <a:t>(A.</a:t>
            </a:r>
            <a:r>
              <a:rPr kumimoji="0" lang="en-US" altLang="zh-CN" sz="2400" i="1">
                <a:sym typeface="Symbol" panose="05050102010706020507" pitchFamily="18" charset="2"/>
              </a:rPr>
              <a:t>i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	M.</a:t>
            </a:r>
            <a:r>
              <a:rPr kumimoji="0" lang="en-US" altLang="zh-CN" sz="2400" i="1">
                <a:sym typeface="Symbol" panose="05050102010706020507" pitchFamily="18" charset="2"/>
              </a:rPr>
              <a:t>i</a:t>
            </a:r>
            <a:r>
              <a:rPr kumimoji="0" lang="en-US" altLang="zh-CN" sz="2400">
                <a:sym typeface="Symbol" panose="05050102010706020507" pitchFamily="18" charset="2"/>
              </a:rPr>
              <a:t> = f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2</a:t>
            </a:r>
            <a:r>
              <a:rPr kumimoji="0" lang="en-US" altLang="zh-CN" sz="2400">
                <a:sym typeface="Symbol" panose="05050102010706020507" pitchFamily="18" charset="2"/>
              </a:rPr>
              <a:t>(L.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	A.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 = f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3</a:t>
            </a:r>
            <a:r>
              <a:rPr kumimoji="0" lang="en-US" altLang="zh-CN" sz="2400">
                <a:sym typeface="Symbol" panose="05050102010706020507" pitchFamily="18" charset="2"/>
              </a:rPr>
              <a:t>(M.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kumimoji="0" lang="en-US" altLang="zh-CN" sz="2400">
              <a:sym typeface="Symbol" panose="05050102010706020507" pitchFamily="18" charset="2"/>
            </a:endParaRP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/>
              <a:t>A </a:t>
            </a:r>
            <a:r>
              <a:rPr kumimoji="0" lang="en-US" altLang="zh-CN" sz="2400">
                <a:sym typeface="Symbol" panose="05050102010706020507" pitchFamily="18" charset="2"/>
              </a:rPr>
              <a:t> QR</a:t>
            </a:r>
            <a:r>
              <a:rPr kumimoji="0" lang="en-US" altLang="zh-CN" sz="2400">
                <a:solidFill>
                  <a:schemeClr val="accent2"/>
                </a:solidFill>
                <a:sym typeface="Symbol" panose="05050102010706020507" pitchFamily="18" charset="2"/>
              </a:rPr>
              <a:t>		</a:t>
            </a:r>
            <a:r>
              <a:rPr kumimoji="0" lang="en-US" altLang="zh-CN" sz="2400">
                <a:sym typeface="Symbol" panose="05050102010706020507" pitchFamily="18" charset="2"/>
              </a:rPr>
              <a:t>R.</a:t>
            </a:r>
            <a:r>
              <a:rPr kumimoji="0" lang="en-US" altLang="zh-CN" sz="2400" i="1">
                <a:sym typeface="Symbol" panose="05050102010706020507" pitchFamily="18" charset="2"/>
              </a:rPr>
              <a:t>i</a:t>
            </a:r>
            <a:r>
              <a:rPr kumimoji="0" lang="en-US" altLang="zh-CN" sz="2400">
                <a:sym typeface="Symbol" panose="05050102010706020507" pitchFamily="18" charset="2"/>
              </a:rPr>
              <a:t> = f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4</a:t>
            </a:r>
            <a:r>
              <a:rPr kumimoji="0" lang="en-US" altLang="zh-CN" sz="2400">
                <a:sym typeface="Symbol" panose="05050102010706020507" pitchFamily="18" charset="2"/>
              </a:rPr>
              <a:t>(A.</a:t>
            </a:r>
            <a:r>
              <a:rPr kumimoji="0" lang="en-US" altLang="zh-CN" sz="2400" i="1">
                <a:sym typeface="Symbol" panose="05050102010706020507" pitchFamily="18" charset="2"/>
              </a:rPr>
              <a:t>i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	Q.</a:t>
            </a:r>
            <a:r>
              <a:rPr kumimoji="0" lang="en-US" altLang="zh-CN" sz="2400" i="1">
                <a:sym typeface="Symbol" panose="05050102010706020507" pitchFamily="18" charset="2"/>
              </a:rPr>
              <a:t>i</a:t>
            </a:r>
            <a:r>
              <a:rPr kumimoji="0" lang="en-US" altLang="zh-CN" sz="2400">
                <a:sym typeface="Symbol" panose="05050102010706020507" pitchFamily="18" charset="2"/>
              </a:rPr>
              <a:t> = f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5</a:t>
            </a:r>
            <a:r>
              <a:rPr kumimoji="0" lang="en-US" altLang="zh-CN" sz="2400">
                <a:sym typeface="Symbol" panose="05050102010706020507" pitchFamily="18" charset="2"/>
              </a:rPr>
              <a:t>(R.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en-US" altLang="zh-CN" sz="2400">
                <a:sym typeface="Symbol" panose="05050102010706020507" pitchFamily="18" charset="2"/>
              </a:rPr>
              <a:t>			A.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 = f</a:t>
            </a:r>
            <a:r>
              <a:rPr kumimoji="0" lang="en-US" altLang="zh-CN" sz="2400" baseline="-25000">
                <a:sym typeface="Symbol" panose="05050102010706020507" pitchFamily="18" charset="2"/>
              </a:rPr>
              <a:t>6</a:t>
            </a:r>
            <a:r>
              <a:rPr kumimoji="0" lang="en-US" altLang="zh-CN" sz="2400">
                <a:sym typeface="Symbol" panose="05050102010706020507" pitchFamily="18" charset="2"/>
              </a:rPr>
              <a:t>(Q.</a:t>
            </a:r>
            <a:r>
              <a:rPr kumimoji="0" lang="en-US" altLang="zh-CN" sz="2400" i="1">
                <a:sym typeface="Symbol" panose="05050102010706020507" pitchFamily="18" charset="2"/>
              </a:rPr>
              <a:t>s</a:t>
            </a:r>
            <a:r>
              <a:rPr kumimoji="0" lang="en-US" altLang="zh-CN" sz="240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3448BBDA-8FAE-426F-8AFB-19FD383B8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600200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产生式</a:t>
            </a:r>
          </a:p>
        </p:txBody>
      </p:sp>
      <p:sp>
        <p:nvSpPr>
          <p:cNvPr id="31755" name="Text Box 11">
            <a:extLst>
              <a:ext uri="{FF2B5EF4-FFF2-40B4-BE49-F238E27FC236}">
                <a16:creationId xmlns:a16="http://schemas.microsoft.com/office/drawing/2014/main" id="{DB04E817-C928-450D-ACDC-ED61B9F1C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600200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语义规则</a:t>
            </a:r>
          </a:p>
        </p:txBody>
      </p:sp>
      <p:sp>
        <p:nvSpPr>
          <p:cNvPr id="31756" name="Freeform 13">
            <a:extLst>
              <a:ext uri="{FF2B5EF4-FFF2-40B4-BE49-F238E27FC236}">
                <a16:creationId xmlns:a16="http://schemas.microsoft.com/office/drawing/2014/main" id="{09265708-0CBA-4D1B-A87D-9620BA991C73}"/>
              </a:ext>
            </a:extLst>
          </p:cNvPr>
          <p:cNvSpPr>
            <a:spLocks/>
          </p:cNvSpPr>
          <p:nvPr/>
        </p:nvSpPr>
        <p:spPr bwMode="ltGray">
          <a:xfrm>
            <a:off x="5435600" y="4076700"/>
            <a:ext cx="1474788" cy="723900"/>
          </a:xfrm>
          <a:custGeom>
            <a:avLst/>
            <a:gdLst>
              <a:gd name="T0" fmla="*/ 2147483646 w 801"/>
              <a:gd name="T1" fmla="*/ 2147483646 h 528"/>
              <a:gd name="T2" fmla="*/ 2147483646 w 801"/>
              <a:gd name="T3" fmla="*/ 2147483646 h 528"/>
              <a:gd name="T4" fmla="*/ 2147483646 w 801"/>
              <a:gd name="T5" fmla="*/ 2147483646 h 528"/>
              <a:gd name="T6" fmla="*/ 0 w 801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1" h="528">
                <a:moveTo>
                  <a:pt x="768" y="528"/>
                </a:moveTo>
                <a:cubicBezTo>
                  <a:pt x="764" y="480"/>
                  <a:pt x="801" y="315"/>
                  <a:pt x="741" y="240"/>
                </a:cubicBezTo>
                <a:cubicBezTo>
                  <a:pt x="681" y="165"/>
                  <a:pt x="531" y="118"/>
                  <a:pt x="408" y="78"/>
                </a:cubicBezTo>
                <a:cubicBezTo>
                  <a:pt x="285" y="38"/>
                  <a:pt x="85" y="16"/>
                  <a:pt x="0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CC2C82-491F-4368-8572-392ACF1F18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5200" y="2131200"/>
              <a:ext cx="4608720" cy="2556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CC2C82-491F-4368-8572-392ACF1F18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5840" y="2121840"/>
                <a:ext cx="4627440" cy="2575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0A88A5B-B239-450F-86D5-D6CCED49A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07"/>
    </mc:Choice>
    <mc:Fallback>
      <p:transition spd="slow" advTm="50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B88A03D-8A38-4AC0-AE3D-B1F4A2D15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5.4.2  </a:t>
            </a:r>
            <a:r>
              <a:rPr lang="zh-CN" altLang="en-US"/>
              <a:t>翻译模式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73A0157-13C7-4BCD-A27E-122F33DD7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语义动作嵌入产生式</a:t>
            </a:r>
          </a:p>
          <a:p>
            <a:pPr eaLnBrk="1" hangingPunct="1"/>
            <a:r>
              <a:rPr lang="zh-CN" altLang="en-US"/>
              <a:t>指明计算顺序</a:t>
            </a:r>
          </a:p>
          <a:p>
            <a:pPr eaLnBrk="1" hangingPunct="1"/>
            <a:r>
              <a:rPr lang="zh-CN" altLang="en-US" sz="4000">
                <a:solidFill>
                  <a:srgbClr val="3333CC"/>
                </a:solidFill>
              </a:rPr>
              <a:t>例</a:t>
            </a:r>
            <a:r>
              <a:rPr lang="en-US" altLang="zh-CN" sz="4000">
                <a:solidFill>
                  <a:srgbClr val="3333CC"/>
                </a:solidFill>
              </a:rPr>
              <a:t>5.12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E  T 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CN" sz="2800">
                <a:sym typeface="Symbol" panose="05050102010706020507" pitchFamily="18" charset="2"/>
              </a:rPr>
              <a:t>R  </a:t>
            </a:r>
            <a:r>
              <a:rPr kumimoji="0" lang="en-US" altLang="zh-CN" sz="2800" b="1">
                <a:sym typeface="Symbol" panose="05050102010706020507" pitchFamily="18" charset="2"/>
              </a:rPr>
              <a:t>addop</a:t>
            </a:r>
            <a:r>
              <a:rPr kumimoji="0" lang="en-US" altLang="zh-CN" sz="2800">
                <a:sym typeface="Symbol" panose="05050102010706020507" pitchFamily="18" charset="2"/>
              </a:rPr>
              <a:t> T { </a:t>
            </a:r>
            <a:r>
              <a:rPr kumimoji="0" lang="en-US" altLang="zh-CN" sz="2800" i="1">
                <a:sym typeface="Symbol" panose="05050102010706020507" pitchFamily="18" charset="2"/>
              </a:rPr>
              <a:t>print</a:t>
            </a:r>
            <a:r>
              <a:rPr kumimoji="0" lang="en-US" altLang="zh-CN" sz="2800"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ym typeface="Symbol" panose="05050102010706020507" pitchFamily="18" charset="2"/>
              </a:rPr>
              <a:t>addop</a:t>
            </a:r>
            <a:r>
              <a:rPr kumimoji="0" lang="en-US" altLang="zh-CN" sz="2800"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sym typeface="Symbol" panose="05050102010706020507" pitchFamily="18" charset="2"/>
              </a:rPr>
              <a:t>lexeme</a:t>
            </a:r>
            <a:r>
              <a:rPr kumimoji="0" lang="en-US" altLang="zh-CN" sz="2800">
                <a:sym typeface="Symbol" panose="05050102010706020507" pitchFamily="18" charset="2"/>
              </a:rPr>
              <a:t>)} R</a:t>
            </a:r>
            <a:r>
              <a:rPr kumimoji="0" lang="en-US" altLang="zh-CN" sz="2800" baseline="-25000">
                <a:sym typeface="Symbol" panose="05050102010706020507" pitchFamily="18" charset="2"/>
              </a:rPr>
              <a:t>1</a:t>
            </a:r>
            <a:r>
              <a:rPr kumimoji="0" lang="en-US" altLang="zh-CN" sz="2800">
                <a:sym typeface="Symbol" panose="05050102010706020507" pitchFamily="18" charset="2"/>
              </a:rPr>
              <a:t> | </a:t>
            </a:r>
            <a:r>
              <a:rPr lang="en-US" altLang="zh-CN" sz="2800">
                <a:latin typeface="Symbol" panose="05050102010706020507" pitchFamily="18" charset="2"/>
                <a:sym typeface="Symbol" panose="05050102010706020507" pitchFamily="18" charset="2"/>
              </a:rPr>
              <a:t>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>
                <a:sym typeface="Symbol" panose="05050102010706020507" pitchFamily="18" charset="2"/>
              </a:rPr>
              <a:t>T</a:t>
            </a:r>
            <a:r>
              <a:rPr kumimoji="0" lang="en-US" altLang="zh-CN" sz="2800">
                <a:sym typeface="Symbol" panose="05050102010706020507" pitchFamily="18" charset="2"/>
              </a:rPr>
              <a:t>  </a:t>
            </a:r>
            <a:r>
              <a:rPr kumimoji="0" lang="en-US" altLang="zh-CN" sz="2800" b="1">
                <a:sym typeface="Symbol" panose="05050102010706020507" pitchFamily="18" charset="2"/>
              </a:rPr>
              <a:t>num</a:t>
            </a:r>
            <a:r>
              <a:rPr kumimoji="0" lang="en-US" altLang="zh-CN" sz="2800">
                <a:sym typeface="Symbol" panose="05050102010706020507" pitchFamily="18" charset="2"/>
              </a:rPr>
              <a:t> { </a:t>
            </a:r>
            <a:r>
              <a:rPr kumimoji="0" lang="en-US" altLang="zh-CN" sz="2800" i="1">
                <a:sym typeface="Symbol" panose="05050102010706020507" pitchFamily="18" charset="2"/>
              </a:rPr>
              <a:t>print</a:t>
            </a:r>
            <a:r>
              <a:rPr kumimoji="0" lang="en-US" altLang="zh-CN" sz="2800">
                <a:sym typeface="Symbol" panose="05050102010706020507" pitchFamily="18" charset="2"/>
              </a:rPr>
              <a:t>(</a:t>
            </a:r>
            <a:r>
              <a:rPr kumimoji="0" lang="en-US" altLang="zh-CN" sz="2800" b="1">
                <a:sym typeface="Symbol" panose="05050102010706020507" pitchFamily="18" charset="2"/>
              </a:rPr>
              <a:t>num</a:t>
            </a:r>
            <a:r>
              <a:rPr kumimoji="0" lang="en-US" altLang="zh-CN" sz="2800">
                <a:sym typeface="Symbol" panose="05050102010706020507" pitchFamily="18" charset="2"/>
              </a:rPr>
              <a:t>.</a:t>
            </a:r>
            <a:r>
              <a:rPr kumimoji="0" lang="en-US" altLang="zh-CN" sz="2800" i="1">
                <a:sym typeface="Symbol" panose="05050102010706020507" pitchFamily="18" charset="2"/>
              </a:rPr>
              <a:t>val</a:t>
            </a:r>
            <a:r>
              <a:rPr kumimoji="0" lang="en-US" altLang="zh-CN" sz="2800">
                <a:sym typeface="Symbol" panose="05050102010706020507" pitchFamily="18" charset="2"/>
              </a:rPr>
              <a:t>) 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7C0011-9859-4812-BF32-4A7A9AB89B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6160" y="3723120"/>
              <a:ext cx="1078920" cy="16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7C0011-9859-4812-BF32-4A7A9AB89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6800" y="3713760"/>
                <a:ext cx="1097640" cy="35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2573FB2-9EFE-4E16-A51E-048E6046B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30"/>
    </mc:Choice>
    <mc:Fallback>
      <p:transition spd="slow" advTm="4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4E07A99-962B-473E-9339-AA75CCE3A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5.12</a:t>
            </a:r>
            <a:r>
              <a:rPr lang="zh-CN" altLang="en-US"/>
              <a:t>（续）</a:t>
            </a:r>
          </a:p>
        </p:txBody>
      </p:sp>
      <p:pic>
        <p:nvPicPr>
          <p:cNvPr id="33795" name="Picture 4" descr="scheme">
            <a:extLst>
              <a:ext uri="{FF2B5EF4-FFF2-40B4-BE49-F238E27FC236}">
                <a16:creationId xmlns:a16="http://schemas.microsoft.com/office/drawing/2014/main" id="{D59D4425-C02D-4194-B142-B62F5F8BF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08963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C849A21-9F4E-432B-A234-A371F8736B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5680" y="1034280"/>
              <a:ext cx="7179480" cy="4057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C849A21-9F4E-432B-A234-A371F8736B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6320" y="1024920"/>
                <a:ext cx="7198200" cy="407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4E842CA-F0B6-4C26-A1F2-165336FE2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98"/>
    </mc:Choice>
    <mc:Fallback>
      <p:transition spd="slow" advTm="32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11427</TotalTime>
  <Words>1020</Words>
  <Application>Microsoft Office PowerPoint</Application>
  <PresentationFormat>全屏显示(4:3)</PresentationFormat>
  <Paragraphs>95</Paragraphs>
  <Slides>15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宋体</vt:lpstr>
      <vt:lpstr>Arial</vt:lpstr>
      <vt:lpstr>Symbol</vt:lpstr>
      <vt:lpstr>Tahoma</vt:lpstr>
      <vt:lpstr>Times New Roman</vt:lpstr>
      <vt:lpstr>Wingdings</vt:lpstr>
      <vt:lpstr>Blends</vt:lpstr>
      <vt:lpstr>5.3  自底向上计算S-属性定义</vt:lpstr>
      <vt:lpstr>自底向上计算S-属性定义示例</vt:lpstr>
      <vt:lpstr>例5.10</vt:lpstr>
      <vt:lpstr>例5.10（续）</vt:lpstr>
      <vt:lpstr>5.4  L-属性定义</vt:lpstr>
      <vt:lpstr>5.4.1  L-属性定义</vt:lpstr>
      <vt:lpstr>例5.11</vt:lpstr>
      <vt:lpstr>5.4.2  翻译模式</vt:lpstr>
      <vt:lpstr>例5.12（续）</vt:lpstr>
      <vt:lpstr>设计翻译模式</vt:lpstr>
      <vt:lpstr>例</vt:lpstr>
      <vt:lpstr>例5.13</vt:lpstr>
      <vt:lpstr>例5.13  语法制导定义</vt:lpstr>
      <vt:lpstr>例5.13 翻译模式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1288</cp:revision>
  <dcterms:created xsi:type="dcterms:W3CDTF">2003-06-05T11:51:39Z</dcterms:created>
  <dcterms:modified xsi:type="dcterms:W3CDTF">2020-10-26T03:20:39Z</dcterms:modified>
</cp:coreProperties>
</file>